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45"/>
  </p:notesMasterIdLst>
  <p:sldIdLst>
    <p:sldId id="299"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302" r:id="rId34"/>
    <p:sldId id="291" r:id="rId35"/>
    <p:sldId id="300" r:id="rId36"/>
    <p:sldId id="301" r:id="rId37"/>
    <p:sldId id="292" r:id="rId38"/>
    <p:sldId id="293" r:id="rId39"/>
    <p:sldId id="294" r:id="rId40"/>
    <p:sldId id="295" r:id="rId41"/>
    <p:sldId id="296" r:id="rId42"/>
    <p:sldId id="297" r:id="rId43"/>
    <p:sldId id="298" r:id="rId44"/>
  </p:sldIdLst>
  <p:sldSz cx="9144000" cy="6858000" type="screen4x3"/>
  <p:notesSz cx="9866313" cy="6735763"/>
  <p:defaultTextStyle>
    <a:lvl1pPr marL="0" lvl="0" algn="l" defTabSz="457200">
      <a:defRPr sz="1800" kern="1200">
        <a:solidFill>
          <a:schemeClr val="tx1"/>
        </a:solidFill>
        <a:latin typeface="Calibri"/>
        <a:ea typeface="微软雅黑 Light"/>
      </a:defRPr>
    </a:lvl1pPr>
    <a:lvl2pPr marL="457200" lvl="1" algn="l" defTabSz="457200">
      <a:defRPr sz="1800" kern="1200">
        <a:solidFill>
          <a:schemeClr val="tx1"/>
        </a:solidFill>
        <a:latin typeface="Calibri"/>
        <a:ea typeface="微软雅黑 Light"/>
      </a:defRPr>
    </a:lvl2pPr>
    <a:lvl3pPr marL="914400" lvl="2" algn="l" defTabSz="457200">
      <a:defRPr sz="1800" kern="1200">
        <a:solidFill>
          <a:schemeClr val="tx1"/>
        </a:solidFill>
        <a:latin typeface="Calibri"/>
        <a:ea typeface="微软雅黑 Light"/>
      </a:defRPr>
    </a:lvl3pPr>
    <a:lvl4pPr marL="1371600" lvl="3" algn="l" defTabSz="457200">
      <a:defRPr sz="1800" kern="1200">
        <a:solidFill>
          <a:schemeClr val="tx1"/>
        </a:solidFill>
        <a:latin typeface="Calibri"/>
        <a:ea typeface="微软雅黑 Light"/>
      </a:defRPr>
    </a:lvl4pPr>
    <a:lvl5pPr marL="1828800" lvl="4" algn="l" defTabSz="457200">
      <a:defRPr sz="1800" kern="1200">
        <a:solidFill>
          <a:schemeClr val="tx1"/>
        </a:solidFill>
        <a:latin typeface="Calibri"/>
        <a:ea typeface="微软雅黑 Light"/>
      </a:defRPr>
    </a:lvl5pPr>
    <a:lvl6pPr marL="2286000" lvl="5" algn="l" defTabSz="457200">
      <a:defRPr sz="1800" kern="1200">
        <a:solidFill>
          <a:schemeClr val="tx1"/>
        </a:solidFill>
        <a:latin typeface="Calibri"/>
        <a:ea typeface="微软雅黑 Light"/>
      </a:defRPr>
    </a:lvl6pPr>
    <a:lvl7pPr marL="2743200" lvl="6" algn="l" defTabSz="457200">
      <a:defRPr sz="1800" kern="1200">
        <a:solidFill>
          <a:schemeClr val="tx1"/>
        </a:solidFill>
        <a:latin typeface="Calibri"/>
        <a:ea typeface="微软雅黑 Light"/>
      </a:defRPr>
    </a:lvl7pPr>
    <a:lvl8pPr marL="3200400" lvl="7" algn="l" defTabSz="457200">
      <a:defRPr sz="1800" kern="1200">
        <a:solidFill>
          <a:schemeClr val="tx1"/>
        </a:solidFill>
        <a:latin typeface="Calibri"/>
        <a:ea typeface="微软雅黑 Light"/>
      </a:defRPr>
    </a:lvl8pPr>
    <a:lvl9pPr marL="3657600" lvl="8" algn="l" defTabSz="457200">
      <a:defRPr sz="1800" kern="1200">
        <a:solidFill>
          <a:schemeClr val="tx1"/>
        </a:solidFill>
        <a:latin typeface="Calibri"/>
        <a:ea typeface="微软雅黑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 initials="Y" lastIdx="4" clrIdx="0">
    <p:extLst>
      <p:ext uri="{19B8F6BF-5375-455C-9EA6-DF929625EA0E}">
        <p15:presenceInfo xmlns:p15="http://schemas.microsoft.com/office/powerpoint/2012/main" userId="1" providerId="None"/>
      </p:ext>
    </p:extLst>
  </p:cmAuthor>
  <p:cmAuthor id="2" name="chong feng" initials="cf" lastIdx="1" clrIdx="1">
    <p:extLst>
      <p:ext uri="{19B8F6BF-5375-455C-9EA6-DF929625EA0E}">
        <p15:presenceInfo xmlns:p15="http://schemas.microsoft.com/office/powerpoint/2012/main" userId="5249bb14a4a0d7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41:46.641"/>
    </inkml:context>
    <inkml:brush xml:id="br0">
      <inkml:brushProperty name="width" value="0.05292" units="cm"/>
      <inkml:brushProperty name="height" value="0.05292" units="cm"/>
      <inkml:brushProperty name="color" value="#FF0000"/>
    </inkml:brush>
  </inkml:definitions>
  <inkml:trace contextRef="#ctx0" brushRef="#br0">3382 5109 1478 0,'0'0'208'0,"0"0"-20"16,0 0 2-16,0 0-10 0,0 0-24 0,0 0-30 0,0 0-22 15,0 0-13-15,0 0-4 16,0 0-8-16,0 0-12 0,0 0-11 0,-8-63-9 16,7 60-11-16,-2 0-6 0,-4-1-8 0,0 2-7 0,1-3-4 15,-2 1-4-15,-3-1-3 0,0-1-1 16,0 2-1-16,-4-1 0 0,3 2-1 0,0 0-2 15,1 2 1-15,0 1-1 0,1 0-2 16,1 0-4-16,1 2-2 0,-2 6-4 0,2 2-4 0,-1 6-1 16,3 3 1-16,-4 7 4 15,1 5 4-15,1 7 5 0,1 1 1 0,2 5 2 16,-1 3-1-16,3 0 2 0,2 1 1 16,1-1 0-16,0-2 3 0,0 1-2 0,1-4 3 0,2 2-1 15,3-5 4-15,-3 0 0 0,3 1-3 0,-3-3 3 0,0-1 0 16,1-3-2-16,-2-1-1 15,-2-3-2-15,1-3-4 0,-1-3 1 0,0-5 2 0,0 1-4 16,0-5-5-16,0-3-10 16,0 0-31-16,0-2-41 0,0-2-62 0,-1-3-76 0,-2-1-95 15,-1-3-211-15,2 0-876 0</inkml:trace>
  <inkml:trace contextRef="#ctx0" brushRef="#br0" timeOffset="270.21">2802 5582 1899 0,'0'0'202'0,"0"0"-11"0,0 0-21 16,0 0-31-16,0 0-45 15,0 0-40-15,0 0-35 0,0 0-23 0,0 0-1 0,0 0 10 16,0 0 17-16,0 0 20 0,0 0 7 0,0 0 3 0,115-10-5 16,-82 5-4-16,4 1-4 15,0-2-3-15,0-1-6 0,1 2-4 16,0-1-5-16,-3 1-6 0,1 0-4 0,-4 2-8 15,-3 1 0-15,-5 1-2 0,-2 1 1 0,-3 0-2 0,1 0-2 16,-2 0-2-16,-4 0-3 0,4 1-7 16,-1 0-21-16,-1-1-38 0,2 0-53 0,0-4-60 15,-3-5-67-15,3-5-126 0,-6 4-180 16,-2-1-826-16</inkml:trace>
  <inkml:trace contextRef="#ctx0" brushRef="#br0" timeOffset="500.19">3654 5049 2071 0,'0'0'204'0,"0"0"-43"0,0 0 5 0,0 0-19 0,0 0-32 16,0 0-33-16,0 0-24 15,0 0-11-15,0 0-16 0,0 0-10 0,0 0 0 0,0 0 3 16,-37 125 8-16,25-84 6 0,1 2-1 16,0-2-8-16,2-2-7 0,1 0-7 0,0-4-6 15,5 0-5-15,0-1-2 0,3-3-2 0,0-2-2 0,2-4 0 16,2 0-1-16,4-4-4 15,0-1-1-15,3 0-5 0,0-4-7 0,0 1-17 0,3-4-28 0,1-3-39 16,-2-3-39-16,2-4-53 16,-1-3-55-16,-1-1-107 0,-2-6-188 0,-3 2-834 0</inkml:trace>
  <inkml:trace contextRef="#ctx0" brushRef="#br0" timeOffset="700.34">3779 5268 1366 0,'0'0'23'0,"0"0"-22"0,0 0 49 16,0 0 76-16,0 0 36 0,0 0 4 0,0 0-6 16,0 0-8-16,0 0-12 15,0 0-33-15,134 123-21 0,-111-98-31 0,2-2-22 0,-3 2-8 16,-1-1-9-16,-1-2-5 0,0-1-3 0,-2-3-1 0,-4-1-2 16,3-2-5-16,-5-1-2 15,-1-4-11-15,-2 0-16 0,-2-4-40 0,-2 0-67 16,3-4-93-16,-5-2-137 0,3 0-183 0,-4 0-757 15</inkml:trace>
  <inkml:trace contextRef="#ctx0" brushRef="#br0" timeOffset="870.08">4094 5223 2320 0,'0'0'151'0,"0"0"-9"0,0 0 8 15,0 0-23-15,0 0-39 0,0 0-36 0,0 0-28 16,0 0-13-16,0 0 3 0,0 0 2 0,-101 144-1 0,73-100-3 15,-1-2-4-15,4 2-4 16,-1-6-3-16,6-3-10 0,4-5-11 0,4-1-28 0,3-3-41 16,3-2-75-16,6-4-114 15,0-5-180-15,5-7-387 0,-1-3-379 0</inkml:trace>
  <inkml:trace contextRef="#ctx0" brushRef="#br0" timeOffset="1060.16">4320 5436 2250 0,'0'0'48'0,"0"0"-39"16,0 0 10-16,0 0 46 0,0 0 32 15,0 0 14-15,0 0-5 0,0 0-18 0,0 0-18 16,0 0-13-16,0 0-14 0,0 0-10 0,0 0-11 16,11 114-9-16,-11-99-7 0,0 0-10 0,-1-2-13 0,1-2-29 0,0 0-47 15,0-5-90-15,1-1-126 16,4-3-217-16,-3-1-923 0</inkml:trace>
  <inkml:trace contextRef="#ctx0" brushRef="#br0" timeOffset="1690.17">4562 5037 1961 0,'0'0'227'0,"0"0"-165"0,0 0-16 15,0 0 37-15,0 0 14 16,0 0-12-16,0 0-34 0,0 0-18 0,0 0 17 0,0 0 21 16,0 0 20-16,0 0-7 0,0 0-23 0,0 0-20 15,21 133-19-15,-19-114-14 0,4-3-6 16,0-3-3-16,2-1-1 0,2-1-2 0,1-4 1 0,4-2 0 15,-1-3 0-15,5-2 4 16,1 0 0-16,-1-5 4 0,2-6-2 0,0-1-1 0,-3-2-2 16,-2-2-3-16,1 1 2 15,-5-1 1-15,1-1 0 0,-3 2 0 0,-1-2-1 0,-1 2 2 16,-2 2 1-16,-3 1 3 0,-2 3 5 16,0 4 6-16,1 3 11 0,-2 1 2 0,0 1-5 0,0 0-5 15,0 0-14-15,0 0-7 0,0 2-5 0,0 3-4 16,0 4-1-16,0 5 4 0,0 5 7 15,0 7 6-15,3 2 1 0,-1 7 1 0,1 2 0 0,2 3 2 16,-1 5 0-16,5 0-1 16,-1 3-1-16,2 2-3 0,0-1-1 15,-1-1-1-15,-2-2 1 0,0-2-2 0,-4-2 4 16,1-2 1-16,-4 0 0 0,0-2 3 0,-6 0-1 0,-3-1 0 16,-3-1-3-16,0-1-3 0,-6-3-1 15,4-6-1-15,-2-4 2 0,2-8 0 0,-1-1 1 16,4-9 1-16,0-3-2 0,-1-1-7 0,0-5-9 0,-3-8-13 15,3-7-8-15,2-6 1 16,0-8 1-16,1-7 8 0,5-3 3 0,-1-1 4 0,4 2 3 16,1 2 5-16,0 5 7 0,6 4 1 15,-2 3 2-15,5 2 0 0,0 1 2 0,1 5-2 16,0 0 0-16,1 3-2 0,-1 1-4 0,0 3-3 0,1-1-9 16,-1 3-14-16,0-4-41 0,1 2-65 15,1-2-113-15,-3 5-223 0,0 3-993 0</inkml:trace>
  <inkml:trace contextRef="#ctx0" brushRef="#br0" timeOffset="1900.15">5111 5199 1379 0,'0'0'147'0,"0"0"34"0,0 0 33 0,0 0 7 15,0 0-18-15,0 0-11 0,120 59-32 16,-103-46-25-16,-2 3-22 0,-1 2-21 0,-1 1-10 0,-3 4-8 15,-4 2-6-15,1 2-6 0,-5 5-7 16,-2 1-7-16,0 2-6 0,-9 1-10 0,-1 2-7 16,-1 1-7-16,-6 1-8 0,1-1-2 15,-3-2-6-15,-1 2-3 0,1-6-2 0,1 1-10 0,2-7-22 16,-1-3-39-16,5-5-61 16,-2-3-88-16,5-6-198 0,3-4-1129 0</inkml:trace>
  <inkml:trace contextRef="#ctx0" brushRef="#br0" timeOffset="2570.12">6615 5149 2097 0,'0'0'124'0,"0"0"-32"0,0 0-12 0,0 0-8 16,0 0-23-16,0 0-21 0,0 0-2 15,0 0 19-15,0 0 21 0,0 0 16 0,0 0-3 16,7 118-10-16,-6-88-13 0,0-2-10 0,0 1-9 0,1-4-13 16,2-1-9-16,1-3-4 0,1-3-4 15,0-1-3-15,2-3-1 0,2-1-1 0,0-4-2 16,0-4 2-16,3-1 2 0,1-4 4 15,0 0 9-15,-1-8 7 0,4-4 4 0,-2-7 2 0,1-3-1 16,-2-1-5-16,-1-5-2 16,-2 2-3-16,-5-1 2 0,-2 0 1 0,-4 0-3 15,0 3 1-15,-3 1-1 0,-3 2-5 16,-2 4-1-16,-3 3 0 0,3 4-3 0,-2 1-3 0,-1 2-7 16,0 1-6-16,1 1-7 0,-1 3-11 0,4-1-18 0,1 1-30 15,1-1-55-15,2 2-87 16,1-1-163-16,2 1-208 0,0 0-927 0</inkml:trace>
  <inkml:trace contextRef="#ctx0" brushRef="#br0" timeOffset="2813.45">7130 5213 2197 0,'0'0'43'15,"0"0"-12"-15,0 0 33 0,0 0 23 16,0 0 12-16,0 0-1 0,0 0-4 0,0 0 5 15,0 0 5-15,0 0-3 0,0 0-11 0,0 0-17 0,137-6-10 16,-105-2-11-16,2 0-9 16,-1-1-7-16,0 1-3 0,-3 1-10 0,-2 1-6 0,-4 1-3 15,-2 2-5-15,-5 0 1 16,0 1-2-16,-3 2 0 0,-1 0-3 0,-1 0 2 0,-2 0-2 16,-2 0-3-16,0 0-2 0,-3 0 0 0,0 0-2 15,-3 0-4-15,1 0-7 0,-1 0-29 16,-1 0-49-16,-1-1-90 0,0-1-176 15,0 1-1045-15</inkml:trace>
  <inkml:trace contextRef="#ctx0" brushRef="#br0" timeOffset="3494.43">7995 4997 1717 0,'0'0'252'0,"0"0"-38"0,0 0-32 16,0 0-14-16,0 0-30 0,0 0-26 16,0 0-22-16,0 0-13 0,0 0-14 0,0 0-9 15,0 0-11-15,0 0-6 0,45-60-4 16,-28 55-4-16,-2-1-4 0,4 3-6 0,0 1-5 0,1 2-2 16,1 0 0-16,-4 5-3 0,1 1 1 15,-3 4 1-15,-3 2 0 0,-3 1 1 0,-3 1 1 16,-3 5 3-16,-3 3 2 0,-2 1-3 15,-6 3 1-15,-5 2-4 0,-3 1-5 0,-2 0 0 16,0 0-4-16,-2 0-1 0,1-1 0 0,2-3-2 0,0-3-2 16,3-2 2-16,2-6-2 15,1-1 2-15,3-3-2 0,1-4 2 0,5-1 0 0,1-3 1 16,-1-1 0-16,2-1-3 16,0 0-2-16,0 0-5 0,0 0 2 0,4 0 0 0,2 0 3 15,4-3 3-15,4-1 2 0,0 0 3 16,2-3-3-16,3 0 1 0,1 0 0 0,-2 0-1 15,0 1-1-15,-1 0-1 0,-3 1-1 0,1 0-3 0,-3 1-11 16,2-2-22-16,-3-2-36 0,2 1-51 16,0-3-61-16,2-3-88 0,0-3-150 0,-3 3-200 15,-3 3-819-15</inkml:trace>
  <inkml:trace contextRef="#ctx0" brushRef="#br0" timeOffset="3787.28">8480 4879 1385 0,'0'0'358'0,"0"0"-86"0,0 0-47 15,0 0-45-15,0 0-55 16,0 0-44-16,0 0-32 0,0 0-11 0,0 0 8 0,0 0 12 16,0 0 8-16,0 0-3 15,0 0-10-15,0 0-12 0,6 130-8 0,-3-104-5 0,4 0-5 16,2-3-3-16,2 0-2 0,1-2-2 0,7-1 2 0,1-1 4 16,1-1 0-16,5-1 1 15,-1-3-2-15,-3 0 0 0,2-1 1 0,-1-1-1 0,-5 0-2 16,1-2-3-16,-3-1-3 0,-5 1-2 15,-1-2 0-15,-1 0 2 0,-6 0 4 0,0-3 7 16,-3 4 5-16,0 1 3 0,-5 3-2 16,-6 3-6-16,-4 3-9 0,-5 2-5 0,-4 2-5 15,0 0-3-15,-5-1-1 0,-1-6-8 16,-1-3-14-16,2-5-21 0,4-6-33 0,0-2-43 0,5-9-61 16,4-9-76-16,0-7-153 0,7 6-264 0,5 2-825 0</inkml:trace>
  <inkml:trace contextRef="#ctx0" brushRef="#br0" timeOffset="3960.04">8649 4913 1908 0,'0'0'266'0,"0"0"-53"0,0 0-17 0,0 0-28 16,0 0-41-16,0 0-33 0,0 0-25 16,0 0-22-16,0 0-13 0,0 0-12 0,0 0-10 15,0 0-6-15,0 0-3 0,0 0-4 0,132-57-4 0,-112 54-7 16,-1-1-23-16,-1 1-46 0,2-2-66 15,-1 0-101-15,2 0-175 0,-6-1-253 16,-5 2-760-16</inkml:trace>
  <inkml:trace contextRef="#ctx0" brushRef="#br0" timeOffset="4230.13">9017 4757 1928 0,'0'0'130'0,"0"0"-55"0,0 0 11 15,0 0 7-15,0 0 4 0,0 0 2 0,0 0-8 16,0 0-12-16,0 0-14 0,0 0-9 0,13 132-4 0,-6-108-1 15,1-2-5-15,1 3-4 16,0-4-5-16,2 3-5 0,-1-1 0 0,1-3-2 0,2 2 1 16,3-3-4-16,-1-1 0 0,2-1-3 15,-1 0-5-15,0-2 0 0,2-1-5 0,-3 1 0 16,2-2 1-16,-2-1-1 0,-1 0 1 0,-3 1-2 0,0-1 1 16,-1-1 2-16,-2-1 1 0,-4 1 2 15,2 1 0-15,-5 0 1 0,-1 1 2 0,-3 0-4 16,-5 3 1-16,-7 3-5 15,-1 1-6-15,-6 3-4 0,-4 2-3 0,-2-3-1 0,-2 1-7 0,2-5-10 16,0-6-28-16,1-4-44 16,5-8-81-16,3-6-139 0,6-5-316 0,5 4-965 0</inkml:trace>
  <inkml:trace contextRef="#ctx0" brushRef="#br0" timeOffset="4419.95">9095 4846 1859 0,'0'0'618'0,"0"0"-506"0,0 0 8 16,0 0 19-16,0 0-9 0,0 0-28 0,0 0-28 16,0 0-18-16,123-87-13 0,-102 77-15 15,1-2-6-15,1 1-9 0,0-1-6 0,-1 1-5 16,-1-1-4-16,-1 3-10 0,-1 0-26 16,-5 2-60-16,-1 1-116 0,-4 4-267 0,-4 0-1108 0</inkml:trace>
  <inkml:trace contextRef="#ctx0" brushRef="#br0" timeOffset="8960.34">11500 14337 1810 0,'0'0'145'0,"0"0"12"15,0 0-11-15,0 0-2 16,0 0-17-16,0 0-19 0,0 0-23 0,0 0-13 0,0 0-13 16,0 0-5-16,0 0-6 0,0 0-6 15,-36 10-8-15,32-5-3 0,-3 3-6 0,-2 2-4 16,-1 4 2-16,-1 2 2 0,1 0 1 0,-1 4-2 0,1 0 0 15,-2 1-2-15,0 4-3 16,-2 2-1-16,1 2 0 0,1 0-1 16,-4 0-1-16,4 2-2 0,1-1 1 0,0-2-7 15,1 3-1-15,1-4 1 0,1 1-5 0,5-1 3 0,0-1-4 16,2-1 0-16,-2-2 0 0,3 1-1 0,0-2 0 16,3 0-3-16,1-1 2 0,-1-4-2 15,5 5-2-15,0-5-1 0,0 0-10 16,0-3-8-16,4 0-21 0,-2-3-37 0,2-4-43 0,0-5-65 15,0-2-84-15,4-1-154 0,-6-6-251 0,-5 2-743 0</inkml:trace>
  <inkml:trace contextRef="#ctx0" brushRef="#br0" timeOffset="9210.35">11554 14623 2172 0,'0'0'77'0,"0"0"26"0,0 0 8 16,0 0 30-16,0 0 14 0,0 0-27 0,0 0-32 16,0 0-20-16,0 0-16 0,83 128-10 0,-63-109-15 15,-2 0-9-15,3-1-5 0,0-1-8 0,-1-1-4 16,0 1 0-16,0-3-5 0,-1 1 5 16,0 1-3-16,-3 0 1 0,2-3 0 0,-5 1-4 0,2 0-2 15,-4-3-1-15,-2 0 0 0,0-3-3 0,-4 1-7 16,1-5-17-16,-3 0-35 0,-2-4-49 15,4 0-56-15,-3-6-81 0,1-5-148 0,-3 2-219 0,1 0-826 16</inkml:trace>
  <inkml:trace contextRef="#ctx0" brushRef="#br0" timeOffset="9410.25">11911 14541 2173 0,'0'0'212'0,"0"0"-26"0,0 0-48 0,0 0-9 15,0 0-19-15,0 0-19 16,0 0-17-16,-112 125-14 0,92-91-10 0,-1 0-13 0,1 2-10 16,0 1-10-16,-1-3-7 0,2 0-1 15,5-3-7-15,-2-3-2 0,5-3-2 0,1-3-4 16,4-5-9-16,1-1-19 0,3-5-33 16,2-5-63-16,0-4-95 0,2-2-144 0,6-4-272 0,-6 0-842 15</inkml:trace>
  <inkml:trace contextRef="#ctx0" brushRef="#br0" timeOffset="9603">12164 14627 2311 0,'0'0'134'0,"0"0"-23"16,0 0 1-16,0 0 15 0,0 0-15 0,0 0-28 0,0 0-32 15,0 0-21-15,0 0-8 0,-20 119-9 16,17-100-4-16,-3 2-5 0,2 2-5 15,-3-1-2-15,1-1-4 0,-1-2-12 0,0-3-23 16,4-2-49-16,1-3-93 0,-1-7-153 16,2-1-254-16,1-3-885 0</inkml:trace>
  <inkml:trace contextRef="#ctx0" brushRef="#br0" timeOffset="10240.28">12425 14290 1693 0,'0'0'260'0,"0"0"-119"16,0 0 7-16,0 0 23 0,0 0 0 0,0 0-33 0,0 0-36 15,-20 132-24-15,15-103-11 0,2 2-3 16,0 0-8-16,-3-2-9 0,6-2-12 0,0-6-17 16,0-2-9-16,8-5-6 0,0-4-2 0,0-2-3 0,5-4 3 15,0-2-3-15,1-2 4 16,4-4-4-16,2-7 4 0,1-3-1 0,4-4 1 0,-2-3 0 15,0 0-2-15,-3-1 1 0,0 0-2 16,0 1 0-16,-6 0-1 0,0 1 0 0,-2 2 0 16,-2 0 3-16,-1 0-2 0,-5 3 2 15,2 1 1-15,-4 3 3 0,-2 1-2 0,0 4 4 0,0 1 1 16,0 4 2-16,0-1 4 0,0 2-1 16,0 0-2-16,0 0-4 0,-2 7-4 0,-2 3-1 15,1 4-1-15,0 3 3 0,-4 4 1 16,5 2-1-16,0 2 4 0,0 1 0 0,0 5 0 15,0 0 0-15,2 2-1 0,0 2 1 0,0 1-1 0,4 2-3 16,-1 0-1-16,0 2-3 16,2 3 2-16,0 1 0 0,-2 1-2 0,0 1 2 0,-2 1 0 15,-1 5 0-15,0-2 2 16,0 0-1-16,-7 0 1 0,2-2 0 0,-3-2-4 0,-1 0 3 16,-1 0-1-16,-1-3 0 0,-1 0-3 0,-5-1-1 0,3-3 1 15,-4-3-1-15,-1-4 5 16,-1-6-2-16,1-3-3 0,3-5 2 15,-3-6 0-15,1-4 2 0,0-4-5 0,4-4 0 0,-3-5-2 16,5-5-3-16,-1-7-5 0,4-2-1 0,1-4-4 16,0-3 0-16,6-4 2 0,2-2-2 15,0-2 4-15,2-2-1 0,7 3 2 0,-2 0 4 0,2 1 3 16,2 0 1-16,-1 1 4 16,1 1 0-16,2 0 1 0,2 1 0 0,0 1 0 0,0-1 0 15,1-1 0-15,0 2 0 0,0-2 2 0,1 5-2 0,-2 2-2 16,1 2 1-16,-3 6-1 15,1 1-1-15,-3 4-2 0,-2 2-6 0,-3 3-12 0,2 0-19 16,-2 1-28-16,-1 1-35 16,1 1-42-16,-2-2-59 0,-1 0-105 0,1-1-228 0,-2 2-878 0</inkml:trace>
  <inkml:trace contextRef="#ctx0" brushRef="#br0" timeOffset="10540.24">13059 14290 2313 0,'0'0'42'0,"0"0"19"0,0 0 29 0,0 0 39 0,0 0 12 16,0 0-15-16,0 0-22 0,0 0-23 0,0 0-14 16,0 0-11-16,0 0-16 0,112 125-4 15,-102-104-4-15,3 2-1 0,-2 1-3 16,-2 2-4-16,-2 1-4 0,2 1-3 0,-4 1-2 15,-2-1-2-15,-2 2-3 0,-1 1-4 0,0-2 3 0,-4 1-3 16,-2 1-1-16,-3-1 0 16,-1 1-2-16,-2 1-2 0,-5-2 1 0,4 2-2 0,-5-2 1 15,-2 0-1-15,0-1-1 0,-1 0 1 16,0-3-3-16,2 0-4 0,-2-5-4 0,2-5-15 16,4-5-24-16,0-4-37 0,6-4-71 0,3-3-120 0,2-4-230 15,1 0-1057-15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2:46:40.182"/>
    </inkml:context>
    <inkml:brush xml:id="br0">
      <inkml:brushProperty name="width" value="0.05292" units="cm"/>
      <inkml:brushProperty name="height" value="0.05292" units="cm"/>
      <inkml:brushProperty name="color" value="#FF0000"/>
    </inkml:brush>
  </inkml:definitions>
  <inkml:trace contextRef="#ctx0" brushRef="#br0">11412 8158 1624 0,'0'0'163'0,"0"0"17"0,0 0-29 16,0 0 7-16,0 0-24 0,0 0-19 0,0 0-17 15,0 0-19-15,0 0-19 0,0 0-15 0,0 0-6 16,0 0-8-16,0 7-5 0,0-7-10 0,0 0-7 16,0 2-8-16,1-2-2 0,0 1 6 0,5 1 6 15,-1 0 15-15,4 1 6 0,2-1-1 0,3 0-1 16,0 0-3-16,-1-1-2 0,5 2-2 16,0-2 0-16,3 2-2 0,1 1-1 0,3-3-2 0,2 1-3 15,3-1-3-15,2-1-3 0,5 0 0 0,1 0-1 16,3 0-1-16,4-2 1 0,2-1-1 0,3-1 2 15,0 2-5-15,1 1 2 0,-3 1-1 0,2 0-2 16,-1 0 2-16,1 0 0 0,0 1-1 16,-1 1 1-16,-3 0-1 0,2 1 0 0,-7-1 0 15,0 0-2-15,-2 1-2 0,-6-2 2 16,2 0-1-16,-6-1 0 0,-1 0 0 0,-1 0-1 0,-5 0 0 16,2 0 0-16,0 0 2 0,-1 0-1 15,-1-1-1-15,4-1 1 0,-2-1-3 0,4 1 2 0,0-2 0 16,-2 2 3-16,0 0 0 0,-3-1-3 15,-3 1-1-15,-6 0 0 0,-1 1 0 0,-7 0 2 16,0 0 2-16,-4 1 1 0,-2 0 5 0,1-1 2 31,-1 1 2-31,0 0 0 0,0 0-2 0,0-1-3 16,-3-2-4-16,-4 1-2 0,0 0-3 0,-6-2-2 16,-1 2 2-16,-7-1-1 0,-6 1-1 15,-5 0 0-15,-6 1 3 0,-2 1-2 0,-4 0 0 16,-1 0 0-16,-2 0-3 0,-1 0 3 0,0 0-5 0,1 1 3 0,-2 1-2 0,-1 0 1 0,-1 2 1 15,-1-1 0-15,-2 1 0 0,-2-1 0 0,5 2 2 16,-1-1 0-16,1 1 2 0,2-1-1 0,3 2-2 16,2-1 2-16,4 0-2 0,5-1 1 0,2 0-1 15,2-1-2-15,2 1 0 0,2-1-1 16,-2-1 4-16,0 2 0 0,2-1 1 0,-3 0-1 16,-1 3 2-16,0-3 0 0,1 0 0 0,1 0 1 15,0 0 0-15,1 1-2 0,4-1 2 31,3-2 0-31,-1 0-1 0,4 0 1 0,3-1 2 16,4 0 0-16,7 0 4 0,2 0-3 0,1 0-6 0,1 0 0 16,0 0-2-16,5 0 2 0,5 0 3 0,3 0-1 15,6 1-2-15,8 1 1 0,3-1 2 0,3 0 0 16,7 0 3-16,2-1-3 0,8 1 1 16,2-1 0-16,6 0-3 0,2 0 4 0,5 0-3 15,5 0 1-15,2 0-2 0,6 0 1 16,-3 0 0-16,4 0-1 0,-2 0 1 0,-2 0-1 0,-4 1-1 0,-5 1 2 0,-2 0-1 15,-8-1 1-15,-1 0 1 0,-9 2 0 16,0-2-5-16,-6 0 4 0,-5 0 0 0,-2 0 0 16,-5-1-1-16,0 0 0 0,-4 2 3 0,2-2-3 15,-3 0 2-15,3 0-1 0,-2 0-2 16,-3 0 0-16,-3 0 5 0,-5 0-2 0,-3 0-1 16,-3 0 2-16,-3 0-2 0,2 0 0 0,-4 0 1 15,0 0-1 1,1 0 2-16,0 0-2 0,-2 0 4 0,1 0-4 15,-1 0 4-15,1 0-1 0,-1 0 0 0,1 0 1 16,-2 0 0-16,1 0 4 0,-1 0 2 0,0 0 2 0,0 0-2 16,0-2-2-16,0 0-5 0,-3 0-3 0,0-2-3 15,-2 1-5-15,-2-1-8 0,-3 1-11 0,-1-1-19 16,-4 0-36-16,-3 2-46 0,-1-1-62 16,-1 2-112-16,-2-2-205 0,5 1-395 0,7 1-320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42:39.762"/>
    </inkml:context>
    <inkml:brush xml:id="br0">
      <inkml:brushProperty name="width" value="0.05292" units="cm"/>
      <inkml:brushProperty name="height" value="0.05292" units="cm"/>
      <inkml:brushProperty name="color" value="#FF0000"/>
    </inkml:brush>
  </inkml:definitions>
  <inkml:trace contextRef="#ctx0" brushRef="#br0">6640 16179 0 0,'0'0'56'0,"0"0"117"15,0 0-69-15,0 0 14 0,0 0 2 16,0 0 4-16,0 0 4 0,0 0-13 0,0 0-10 0,0 0-4 16,0 0-8-16,0 0-5 0,-1 0-5 15,1 0-7-15,0 0-8 0,0 0-1 0,0 0-12 16,0 0-4-16,0 1-6 0,0 0-5 15,0 1 8-15,0-1 10 0,1 2 11 0,2 0 4 16,-2 0 0-16,1-1-9 0,-2 0-8 0,2 1-3 0,-1-1-9 16,-1-2-2-16,1 3-3 15,1-2-3-15,0 0-2 0,-1 2 0 0,0-2-3 0,-1 1-2 16,3 0-3-16,0 0-2 16,0-1-3-16,0 0-1 0,-2 2 0 0,3-1-3 0,-1 0-1 15,0 2-1-15,2-2-4 0,-1 0-1 0,1 2-3 0,1-2 0 16,1 2 2-16,0-2-5 0,-3 0 4 15,5 0-2-15,-2 0 3 16,-3 0 0-16,4-1 1 0,-3-1 1 0,3 1 0 0,-1-1 1 16,-1 0 0-16,2 0 1 0,-2 0-2 0,1 0-1 15,-1 0 0-15,2 0-2 0,0 0-3 16,-1 0 0-16,1 0 0 0,0 0-3 0,1 0 2 16,0 0-1-16,1 0-2 0,0 0 3 0,1 0-2 15,0 1-2-15,0 0 0 0,1 2 0 0,0-2 0 16,0 1 0-16,-1 1 1 0,2-1 0 0,-1 1 2 15,-1-2-1-15,3 1 1 0,-1 0-3 16,0-1 4-16,0 0 2 0,1 0 3 0,-1-1-2 0,1 1 2 16,1-1 0-16,-1 0-4 15,0 0 3-15,1 0-4 0,-3 0 2 0,3 0-2 0,-3 0-1 16,2 0 1-16,0 0 2 0,0 0-4 0,-1 2 2 0,0-2 1 16,1 1-4-16,-1-1 3 15,2 0-1-15,-2 2 0 0,1-1 1 0,1-1 1 0,-1 1 1 16,1-1 2-16,1 0-3 0,-1 0 3 15,0 0-1-15,1 0 4 0,-1 0-2 0,1 0-1 16,-1 0-3-16,0-1-1 16,0 0 4-16,0-1-1 0,1 1-1 0,0-2-3 0,2 2-1 0,-3 0 1 15,3 1 2-15,0-1-3 16,0-1-2-16,2 2 2 0,-1 0-3 0,1 0 4 16,0 0-2-16,-1 0 1 0,-1 0-3 0,1 0 1 15,1 2 5-15,1-1-3 0,-2-1 0 0,2 0-1 16,-1 0 0-16,-3 0 0 0,2 0 1 15,1 0-1-15,-3-1 2 0,0-1-2 0,1 2 1 16,1-2-1-16,-3 1 2 0,0 1 0 0,2 0-2 0,-2 0 1 16,-1 0 0-16,-1 0-1 15,2 0 0-15,-3 0-1 0,2 0-4 0,0 0 3 0,0 0 3 16,0 0 0-16,0 0 0 16,0 0 0-16,-1 0-2 0,2 0 0 0,-4 0 0 0,4 0 2 0,-2-2-2 15,2 0 0-15,-2-1 2 0,2 1 0 0,-2-2 0 16,2 2-1-16,-2-1-1 0,-1-1 0 15,2 1 5-15,-2 0-3 0,2 0-1 16,-3 0-1-16,1 1 0 0,-2 0 2 0,-1 0-1 16,1 1 2-16,-1 0-4 0,-1 0 0 0,2 1 0 15,-3-2 0-15,-1 2 2 0,-1-1-2 16,3 1 1-16,-2 0 0 0,-1-1 0 0,2 1-1 0,1-1 1 16,-3 0 1-16,1 0 0 0,1-2 3 15,1 0 3-15,-3-1-5 0,1 1 0 0,1-1 1 16,2 1 0-16,-3-2-1 0,1 1-1 0,0-1 0 0,1 1 0 15,0-2 0-15,0 1 1 16,-2 0 0-16,2 0-2 0,-3 0 1 0,2 1 0 0,-4-1 1 16,4 1 1-16,-6 1-1 15,3-2 0-15,-2 2 1 0,0-1-2 0,2-2 4 0,-3-1 0 16,3 0-1-16,0-1 0 0,0-1-3 0,0-1 2 0,0-1-1 16,1-2-1-16,4 1 1 0,-1-4-2 15,1 2 0-15,1-1 2 0,-1 0-2 0,-3 1 2 16,-2 0-1-16,3 2 0 15,-5-1 2-15,1 1-2 0,0 1 2 0,-2 0-4 0,2-1 3 0,0-1 1 16,1-1-4-16,1-1 3 16,-1-1-1-16,-1 1-2 0,-1 0 3 0,0 1 0 15,-2 0 0-15,-1-2 1 0,0 0-2 16,0 1 4-16,0-2-5 0,-1-2 1 0,-3 2 0 0,-2-1 1 16,0 0-2-16,-4 0 1 0,0 0 2 15,0 2-1-15,-2 0 0 0,-1 0-2 0,-2 0 2 16,3 0-2-16,-3 3 2 0,0 0-1 15,-3 0-2-15,2 1 0 0,-2 0 1 0,0 0 2 16,-3 3-1-16,0-2 0 0,-3 2-1 0,1-2 0 0,0 2 1 16,-3-1-1-16,1 0 0 15,4-1-1-15,-2 1 1 0,1-1 2 0,2 1-3 0,-1 0 2 16,1-1-2-16,1 2 0 0,1-1 1 0,-2-1 0 0,1 2 1 16,-2 0-3-16,1 0 3 15,0 1 0-15,-1 1 0 0,-2 0-2 0,-3 1 0 0,2 0 1 0,-4 2-2 16,0-1 3-16,-2 2 0 15,1 0-2-15,-4 0 0 0,3 0 3 0,-1 1-3 0,1-1 1 16,0 1-1-16,2-1-2 16,1 1 2-16,-2 0 1 0,3 1 0 15,1-2 0-15,-1 3-2 0,1-1 1 0,0 1-1 16,-1 0 2-16,3 0-2 0,-2 4-2 0,0 0 1 0,-1 1-1 16,1 1 0-16,-2 1 0 0,1 0 0 0,-2 1 1 0,0 2-1 15,-3 0 0-15,2 2 4 16,0-1-1-16,2 0 0 0,0 1 0 0,2 0-3 0,-1 0 1 15,3 2 2-15,-3 0 1 0,2 1-1 16,0 1-1-16,-1 0 0 0,-2 1 2 0,1 2-2 16,-3 0-1-16,2-3 2 0,2 3-1 15,-2 1 3-15,3-2-3 0,1 0 3 0,-2 0-3 0,3-1 1 16,4 0-1-16,-2-2 2 0,4 2-2 0,-1-3 0 16,4 1 0-16,-1-1 0 0,1 0 2 15,2-2-1-15,1 1-1 0,2-1 1 16,-1 1-2-16,2-1 0 0,1 1 0 0,2-1 0 15,0 1-2-15,1 0 2 0,0-1 1 0,0 1 0 0,2 0-1 16,1-1 1-16,-1 0 2 16,1-1-1-16,0 1 1 0,0-1-1 0,0 1 1 0,0 0-2 15,0 2 0-15,1 0 4 16,2 0-4-16,-1-1 4 0,1 1-4 0,-3-1 2 0,3-1 2 16,0 1-4-16,-2-2 2 0,1 0-1 0,-1 1 1 15,1-2 0-15,0 3 0 0,0-4 0 16,-1 1-1-16,-1 0 1 0,1 0-1 0,-1-1 2 0,1 0-2 15,0-2 1-15,1 0-3 0,-1-1-1 16,2 0-4-16,0-2-7 0,0 1-17 0,-1-1-29 16,2 0-50-16,1-3-83 0,2-1-132 15,-3 0-300-15,2 0-866 0</inkml:trace>
  <inkml:trace contextRef="#ctx0" brushRef="#br0" timeOffset="1115.65">1135 5808 614 0,'0'0'247'0,"0"0"-94"0,0 0-27 0,0 0-4 0,0 0-12 15,0 0-17-15,0 0 0 16,0 0 6-16,0 0 11 0,0 0 1 0,0 0 1 0,0 0-7 16,-4 0-10-16,4 0-11 0,0 0-15 15,0 0-18-15,0 0-17 0,0 0-18 0,0 3-13 16,0 3 0-16,2 5 7 0,-1 2 13 0,-1 7 15 0,0 4 3 16,0 5 0-16,-1 2-5 15,-3 5-6-15,-2-3-5 0,-1 0-5 16,0-2-7-16,4-3-6 0,-3-1-5 0,4-3-2 0,-1-3-5 15,2-1-8-15,1-3-13 0,0-3-25 0,1-2-45 16,3-3-75-16,3-2-111 0,0-4-95 16,-2 0-86-16,1-3-789 0</inkml:trace>
  <inkml:trace contextRef="#ctx0" brushRef="#br0" timeOffset="1359.77">1267 6006 733 0,'0'0'121'0,"0"0"-42"0,0 0 25 0,0 0 49 15,0 0 10-15,0 0-5 0,0 0-12 16,0 0-28-16,0 0-17 0,0 0-19 0,0 0-17 0,0 0-17 16,0 0-13-16,0 0-7 0,53 103-4 15,-47-101 5-15,0-2 12 0,4 0 19 0,0 0 15 16,1-6 5-16,1-2-9 0,-2-1-14 16,0-1-11-16,0-1-12 0,-2 1-3 0,-2-1 1 15,-2 3-1-15,-2-2 2 0,2 0 0 0,-4 1-4 0,0 0-8 16,-2 1-6-16,-2 0-10 15,-3 0-12-15,3 2-21 0,-4 1-22 0,3-1-29 16,-2 0-49-16,2 0-56 0,0 2-55 0,1-1-77 16,1-2-64-16,2 1-32 0,1 3-646 0</inkml:trace>
  <inkml:trace contextRef="#ctx0" brushRef="#br0" timeOffset="1632.75">1458 5832 14 0,'0'0'521'0,"0"0"-294"15,0 0-51-15,0 0-5 0,0 0-9 16,0 0-9-16,0 0 8 0,0 0-18 0,0 0-11 0,128-41-14 15,-113 39-16-15,-2 2-16 0,-5 0-18 16,-2 0-12-16,0 4-9 0,-4 0-1 0,0 1 12 16,-2 3 11-16,0 4 5 0,0 5 1 15,-3 5-9-15,-6 5-19 0,-3 3-14 0,-5 5-12 0,1 0-11 16,0-1-3-16,0-3-3 16,3-2-2-16,3-2-3 0,1-3-2 0,5-4 0 0,-2 0-1 15,5-4-2-15,1-1-4 0,0-3-3 16,0-3-3-16,6-2 2 0,-2-1 2 15,5-5 2-15,-1 2 0 0,0-3 1 0,3 0 5 0,2-3 4 0,0-3 2 16,4-5 4-16,-2-1-1 16,1-3-6-16,3-2-10 0,-4-1-23 0,3 0-48 15,-1-2-90-15,-2 1-125 0,-4 2-220 16,-4 7-885-16</inkml:trace>
  <inkml:trace contextRef="#ctx0" brushRef="#br0" timeOffset="1899.81">1830 5746 1550 0,'0'0'141'16,"0"0"-69"-16,0 0 23 0,0 0 23 15,0 0 0-15,0 0-14 0,0 0-17 0,-44 139-17 0,38-113-6 16,4 1-8-16,2-4-9 16,0-1-16-16,0-3-12 0,4-5-9 0,4 0-6 0,3-1 0 15,0-3 4-15,5-2 7 0,-2-1 8 0,4-3 9 16,1 0 8-16,1-3 3 0,1-1 4 15,1 0 0-15,5-4 0 0,-3-2-5 16,4-2-6-16,-6-2-9 0,3-1-7 0,-4 0-8 16,-3 0-6-16,-1 1-6 0,-6 2-5 0,0-1-8 0,-2-1-16 15,-2 1-30-15,-1-4-46 16,1-1-67-16,-5-2-67 0,3-3-92 0,-5 0-102 0,0 3-60 16,0 6-663-16</inkml:trace>
  <inkml:trace contextRef="#ctx0" brushRef="#br0" timeOffset="2029.46">2079 5729 783 0,'0'0'255'15,"0"0"-61"-15,0 0-28 0,0 0-27 16,0 0-22-16,0 0 1 0,0 0-1 0,-39 132 4 0,32-91-9 16,-2 6-12-16,0 3-18 15,-1 1-25-15,0 1-23 0,2-2-21 0,1 1-21 0,3-4-32 16,2-5-64-16,2-3-112 0,6-13-167 0,-4-9-809 0</inkml:trace>
  <inkml:trace contextRef="#ctx0" brushRef="#br0" timeOffset="2229.46">2456 5694 1663 0,'0'0'613'0,"0"0"-558"0,0 0 2 0,0 0 19 0,0 0 5 15,0 0-12-15,0 0-14 0,0 0-6 16,-66 128-9-16,44-88-10 0,-1 2-11 0,-4 1-10 15,3 0-9-15,-2-4-14 0,4-3-26 16,1-4-54-16,4-5-109 0,3-5-158 0,5-5-190 16,2-9-856-16</inkml:trace>
  <inkml:trace contextRef="#ctx0" brushRef="#br0" timeOffset="2419.81">2146 5773 2127 0,'0'0'13'0,"0"0"-43"16,0 0 10-16,0 0 47 0,0 0 30 0,0 0 17 16,0 0 13-16,0 0 1 0,0 0-1 0,0 0-7 0,0 0-19 15,0 0-17-15,132 132-15 0,-111-110-11 16,0 0-9-16,1 1-7 0,1 1-6 0,-2-3-16 16,0 1-39-16,1-1-92 0,-1-2-163 0,-4-5-243 0,-6-4-875 15</inkml:trace>
  <inkml:trace contextRef="#ctx0" brushRef="#br0" timeOffset="2609.63">2605 5723 2333 0,'0'0'101'0,"0"0"-191"0,0 0 6 0,0 0 66 15,0 0 67-15,0 0 41 0,0 0 0 16,0 0-23-16,-4 152-15 0,-3-113-13 0,4 1-11 15,-2 2-12-15,1-3-10 0,3-2-9 0,1 1-16 0,0-5-28 16,0-2-57-16,7-3-104 16,-1-7-144-16,2-6-150 0,-3-6-862 0</inkml:trace>
  <inkml:trace contextRef="#ctx0" brushRef="#br0" timeOffset="2879.69">2825 5824 2073 0,'0'0'-41'0,"0"0"16"0,0 0 41 0,0 0 60 0,0 0 23 16,-51 128-3-16,46-103-17 15,1-4-30-15,4-4-21 0,0-2-13 0,0-4-7 0,7-3-1 16,0-2 2-16,2-2-1 16,1-3 1-16,5-1 5 0,0-1 4 0,3-8 0 0,2-5 1 15,0-4-4-15,1-2-6 0,-1-2-5 0,-3 0-7 0,-5 0 1 16,-2 3 3-1,-5 0 4-15,-2 1-5 0,-3-1-1 0,-3 1-22 16,-4-1-34-16,-2-1-36 0,-2 1-46 0,-4 4-33 0,3 2-38 16,0 2-44-16,1 3-37 0,1 2-19 0,-1 3 28 15,4-1 54-15,4 3-316 0</inkml:trace>
  <inkml:trace contextRef="#ctx0" brushRef="#br0" timeOffset="3170.64">2887 5667 0 0,'0'0'484'15,"0"0"-222"-15,0 0-38 0,0 0-14 16,0 0-22-16,0 0-19 0,0 0-15 0,0 0-14 0,0 0-15 15,0 0-10-15,123-49-9 16,-105 47-9-16,0 1-12 0,0 1-7 0,-2 0-15 0,1 0-18 16,-5 2-12-16,-1 4-8 15,-2 2 2-15,-2 3 11 0,-3 2 4 0,-2 5 5 0,-2 3-5 16,0 5-9-16,-5 2-7 16,-4 2-11-16,-5 1-4 0,1 1-3 0,1-2-4 0,1-1-2 15,2-1 0-15,-1-4-2 0,4-1-1 16,2-5 0-16,1-1-3 0,2-2-1 0,1-2-2 0,0-2-1 15,0-5-3-15,3 0-2 0,0-1-1 0,3-3 0 16,1 0 3-16,0-2 3 16,2 0 4-16,1 0 6 0,2-5 5 0,2-3 3 0,0-2 0 15,-2-1 0-15,6-2-3 0,-5-2-4 16,5 0-4-16,-5-1-12 0,3 0-23 0,-4-1-47 16,-1 0-72-16,0-1-111 0,-3 5-228 0,-2 5-936 0</inkml:trace>
  <inkml:trace contextRef="#ctx0" brushRef="#br0" timeOffset="3419.53">3329 5550 1910 0,'0'0'176'0,"0"0"-121"16,0 0-34-16,0 0 3 0,0 0 12 0,0 0 24 0,0 0 12 16,0 0 7-16,0 0 2 15,-44 130-5-15,40-102-10 0,-3-2-16 0,6 0-16 0,1-5-15 16,1 0-10-16,8-1-3 15,1-3-4-15,0-2 1 0,7-2 1 0,-3-2 1 16,5-1 5-16,1-3 1 0,1-2 2 16,1 0 1-16,3-2-1 0,0-1 0 0,-4-2-1 0,4 0-2 0,-3 0 0 15,-2-3-4-15,-4-2-2 16,2 0-4-16,-2-1-4 0,-2-3-11 0,2 0-12 0,-2-1-25 16,-2-3-53-16,2-1-82 0,-2 0-152 0,-6 1-242 15,0 4-843-15</inkml:trace>
  <inkml:trace contextRef="#ctx0" brushRef="#br0" timeOffset="3579.63">3537 5488 2075 0,'0'0'17'0,"0"0"2"0,0 0 45 16,0 0 34-16,-49 132 18 0,36-84-8 0,-5 4-30 0,6 3-25 15,2-2-25-15,2-3-18 16,7-1-12-16,1-4-22 0,12-1-49 0,5-2-96 0,4 0-149 15,-3-11-199-15,-6-9-884 0</inkml:trace>
  <inkml:trace contextRef="#ctx0" brushRef="#br0" timeOffset="4019.84">1123 6974 2324 0,'0'0'-65'16,"0"0"-22"-16,0 0 44 0,0 0 73 0,0 0 31 0,128-43 18 16,-78 30 2-16,11-1-8 0,13-2-8 15,13-2-13-15,11 0-7 0,11-1-7 0,13-3-8 16,7 3-8-16,5 0-6 0,4 3-3 0,-1 5-1 0,2 3 0 15,-4 4 0-15,-3 1-4 16,-5 1 0-16,-11 1-4 0,-6 0-2 0,-9 1-2 0,-11 0 0 16,-9 0 0-16,-9 0 0 0,-13 3-2 15,-8 3-5-15,-10 1-21 0,-7 0-65 0,-10 0-141 0,-6-1-305 16,-9-1-944-16</inkml:trace>
  <inkml:trace contextRef="#ctx0" brushRef="#br0" timeOffset="11109.67">11544 2327 217 0,'0'0'196'0,"0"0"-12"0,0 0 24 0,0 0-4 0,0 0-10 0,0 0-11 16,0 0-7-16,0 0-4 16,0 0-12-16,0 0-16 0,0 0-25 0,0 0-20 0,1-14-20 15,-1 14-17-15,0 0-16 0,0 0-18 16,0 0-11-16,0 1-10 0,0 3-10 0,0-1 0 15,0 4 6-15,0 4 7 0,-1 1 9 0,-1 3 3 16,0 2-2-16,-3 1-1 0,1-1-1 16,-3 0-2-16,4-1-2 0,-3-1-4 0,4-3-4 0,-1 2-2 15,0-1-2-15,1-2-1 16,2-1-3-16,0-1 0 0,0-1 0 0,0-3 2 0,0 0-2 16,0-2 1-16,0 1-3 0,0-2 0 0,2 0 0 0,2 0 1 15,-1-1-1-15,0-1 0 16,4 0 4-16,2 0 0 0,1 0 5 15,1 0 0-15,3 0 0 0,3 0 1 0,1 0-1 0,-3 0 0 16,3 0-2-16,0 0 1 0,-4 1-2 0,1 2 1 16,-1 1 1-16,-4-1-2 0,1 2 3 15,-1 1 1-15,-1 1 1 0,-3 0 2 0,-1 0 5 0,1 0 4 16,-4 2 6-16,0-2 8 16,-2 1 7-16,0 2 8 0,0-1 2 0,0 2-1 0,-2 0-7 15,-4 0-4-15,0 1-9 0,-2 0-4 16,-1 1-5-16,-1-1-6 0,-2-1-3 0,1-2-5 15,-4 0-4-15,3-2-6 0,0-1-13 0,-1-2-26 0,-2-3-48 16,2-1-73-16,0-7-121 16,4 0-216-16,1 1-928 0</inkml:trace>
  <inkml:trace contextRef="#ctx0" brushRef="#br0" timeOffset="11289.56">11573 2345 1360 0,'0'0'225'15,"0"0"-60"-15,0 0 5 0,0 0-16 16,0 0-28-16,0 0-23 0,0 0-12 0,0 0-12 0,0 0-13 16,0 0-10-16,0 0-16 15,0 0-13-15,0 0-8 0,115-28-12 16,-104 25-3-16,2 2-6 0,-1 0-9 0,-2-1-19 16,2 2-48-16,0 0-101 0,0-1-179 0,-1-1-275 0,-3 0-768 15</inkml:trace>
  <inkml:trace contextRef="#ctx0" brushRef="#br0" timeOffset="11482.17">11902 2285 1323 0,'0'0'135'0,"0"0"-43"0,0 0 49 0,0 0 37 0,0 0 10 16,0 0-15-16,0 0-20 0,0 0-21 0,5 128-20 0,-5-101-19 15,0 2-20-15,-4 1-16 0,2-1-18 16,-1 0-15-16,0-1-10 0,-1-3-7 15,3-1-5-15,1-3-4 0,0-3-9 0,0-3-16 16,5-3-28-16,1-2-66 0,2-3-83 0,1-3-122 0,-4-2-242 16,1-2-849-16</inkml:trace>
  <inkml:trace contextRef="#ctx0" brushRef="#br0" timeOffset="11859.8">12102 2360 1137 0,'0'0'91'16,"0"0"15"-16,0 0 45 0,0 0 3 16,0 0-31-16,0 0-19 0,0 0-20 0,0 0-11 15,0 0-4-15,0 0-8 0,0 0-11 16,124 18-4-16,-113-13-2 0,-1 3-3 0,-2-1 1 16,-2-1-1-16,-3 3-2 0,-2 1 7 0,-1 2 6 0,0 4 4 15,-4 0-5-15,-4 5-10 16,-2 0-10-16,-4 2-13 0,1-2-3 0,-2 0-2 0,-1-2-2 0,3-2-3 15,1 1-1-15,-3-5-3 16,5 0 1-16,3-3-3 0,1 0 0 0,-2-3-3 16,6-1-1-16,1-4-4 0,0 1-1 15,1-2-3-15,0-1-1 0,0 1 2 0,2-1 5 16,0 1 9-16,6-1 12 0,-2 0 13 0,1 0 6 0,5 0 6 0,2 0-1 16,-1-1-2-16,6-2-2 15,0-1-9-15,2 0-4 0,1-1-10 16,3 2-7-16,-1-2-2 0,-1 2-5 0,-1-1-4 15,2 1-8-15,-3 0-20 0,-1 0-46 0,0-2-67 0,1 0-97 16,-1-4-187-16,-5 2-476 0,-4 2-341 16</inkml:trace>
  <inkml:trace contextRef="#ctx0" brushRef="#br0" timeOffset="12059.54">12753 2346 1802 0,'0'0'177'0,"0"0"-42"16,0 0 17-16,0 0-5 0,0 0-26 0,0 0-16 0,0 0-10 16,0 0-4-16,0 0-6 15,0 0-19-15,-62 127-16 0,44-100-15 0,1 0-6 0,-2 0-10 16,1-3-8-16,-1 0-4 0,2 0-7 16,2-6-1-16,3-2-4 0,-2-1-11 0,8-5-24 15,-1-1-44-15,2-3-67 0,2-3-100 0,1-1-153 16,0-2-214-16,1 0-815 0</inkml:trace>
  <inkml:trace contextRef="#ctx0" brushRef="#br0" timeOffset="12255.24">12530 2394 1689 0,'0'0'144'16,"0"0"-76"-16,0 0-4 0,0 0 32 0,0 0 20 0,0 0 2 15,0 0 10 1,0 0-22-16,0 0-24 0,0 0-22 0,0 0-15 0,0 0-12 0,62 130-14 15,-51-115-3-15,4-1-10 16,-1-1-4-16,3-2 2 0,-3 0-8 0,4-1-8 0,-5-1-22 16,4-2-51-16,-4 1-90 15,4-3-141-15,-6-4-248 0,-4 1-859 0</inkml:trace>
  <inkml:trace contextRef="#ctx0" brushRef="#br0" timeOffset="12599.73">12951 2296 1622 0,'0'0'130'0,"0"0"-28"0,0 0 8 0,0 0-11 0,0 0-28 0,0 0-21 15,0 0 4-15,0 0 15 16,0 0 8-16,0 0-7 0,0 0-16 0,0 0-13 0,0 0-8 16,0 0-3-16,6 130-5 0,-2-116-6 0,2 1-2 15,3-1-4-15,0-2 1 0,0 2 1 16,1-1 1-16,3-2 2 0,-2 0 5 0,6-2 4 0,-3 0 1 15,2-1-4-15,-3 0-3 16,-2-1-3-16,1 0-2 0,-3 0-4 0,0-1 1 0,1-1-3 16,-5 1-1-16,0 0 1 15,-3-1 4-15,2 1 4 0,-3 0 5 0,-1-1 6 16,0 2 6-16,-3 1 2 0,-2 2-3 16,-5 1-4-16,-5 1-11 0,-1 2-6 0,-5 0-6 0,-3 1 0 15,-1-1-6-15,0-1-5 0,1-2-4 0,1-2-10 16,1-2-21-16,3-4-37 0,1-3-55 15,4 0-90-15,-2-4-153 0,6-3-276 0,3 2-828 0</inkml:trace>
  <inkml:trace contextRef="#ctx0" brushRef="#br0" timeOffset="12745.08">12975 2357 1853 0,'0'0'182'0,"0"0"0"0,0 0-1 15,0 0-35-15,0 0-47 16,0 0-32-16,0 0-21 0,0 0-11 0,0 0-10 0,0 0-10 15,0 0-9-15,0 0-1 16,0 0-3-16,126-54-4 0,-107 49-5 0,1 2-18 0,-1-1-36 16,0 1-70-16,-2 1-115 15,-4-1-212-15,-5 1-842 0</inkml:trace>
  <inkml:trace contextRef="#ctx0" brushRef="#br0" timeOffset="12939.77">13268 2235 1000 0,'0'0'451'0,"0"0"-403"0,0 0 12 0,0 0 61 0,0 0 43 0,0 0 21 16,0 0-3-16,0 0-16 16,0 0-18-16,0 0-20 0,12 118-24 0,-10-91-19 0,-2-1-13 15,1 1-18-15,2 0-11 16,0 1-10-16,-1 0-11 0,0 0-6 0,1-3-5 0,1-2-6 16,-1-1-6-16,2-2 1 0,-1-3-2 0,1 0-7 0,1-2-16 15,0-4-36-15,1-2-67 16,0-3-96-16,4-3-141 0,-1-3-276 0,-4 0-815 0</inkml:trace>
  <inkml:trace contextRef="#ctx0" brushRef="#br0" timeOffset="13309.74">13550 2265 1656 0,'0'0'49'0,"0"0"-26"0,0 0 34 0,0 0 29 0,0 0 10 16,0 0-1-16,0 0-11 0,0 0-8 15,0 0-4-15,122-23-9 0,-106 26-3 16,-2 3-7-16,1 0-4 0,-3 2-3 0,-2 2-7 16,0 1-5-16,-3 1-1 0,-3 2 1 0,-2 4 2 0,-2 0 0 15,0 3-3-15,-2-1-6 16,-5 3-3-16,-3 0-6 0,-1 2-3 0,-1-3-4 0,1 2-2 16,0-3-3-16,1 0 0 0,-1-3-3 0,2-2-1 0,2 0 0 15,2-2-2-15,0 0 0 16,2-5-1-16,2 1 2 0,1-4-4 0,0-2 0 0,0 0 1 15,0-3-1-15,0 1 2 16,1-1 2-16,4-1 5 0,1 0 7 0,3 0 10 0,1 0 3 16,4-3-1-16,1-1-4 0,3-1-4 15,-1-1-3-15,3-1-5 0,-1 1 1 0,0 1-3 16,2-3 0-16,-4 2-1 0,-1 1 0 0,-1 2-3 0,-3-1-3 16,-3 3-2-16,-1 0-5 0,-3 0-6 15,1 1-21-15,-4-2-54 0,-1 1-94 0,1 0-197 16,-1 0-1133-16</inkml:trace>
  <inkml:trace contextRef="#ctx0" brushRef="#br0" timeOffset="17302.18">17461 2420 1535 0,'0'0'338'0,"0"0"-236"0,0 0-17 0,0 0-11 0,0 0-22 15,0 0-25-15,0 0-13 0,0 0-4 0,0 0 2 0,0 0 1 16,0 0 0-16,0 0 6 15,108-39 1-15,-91 39 7 0,-1 0 4 0,0 0-1 0,-3 5 5 16,-3 2 1-16,-1 0 4 16,-4 2 3-16,2 0-2 0,-5 0 5 0,-2 3 3 0,0 1 2 15,-1 2-2-15,-9 4-8 16,1 2-8-16,-2 0-9 0,-3 0-10 0,-2 0-4 0,1 0-4 16,-1-3 0-16,-1 1-2 0,1-2-3 0,-2 0 0 15,-1-2-4-15,5 0 2 0,1-1-2 0,0-1-3 16,7-4 0-16,0-1 2 0,1-2 0 0,4-4 0 15,1-1-1-15,0-1-5 0,0 0-5 16,0 0 1-16,0 0 1 0,5 0 9 0,-2 0 8 0,5 0 7 16,2 0 8-16,3 0 2 15,3 0 0-15,0-1-3 0,0-1-5 0,2-2-4 0,-2-1-2 16,0 2-2-16,-1-2-7 0,1 0-9 0,-2-1-33 16,2-1-60-16,-3-1-103 0,0 1-232 15,-6 3-1080-15</inkml:trace>
  <inkml:trace contextRef="#ctx0" brushRef="#br0" timeOffset="17579.71">17877 2444 1909 0,'0'0'177'0,"0"0"-43"0,0 0-49 0,0 0-31 16,0 0-28-16,0 0-7 0,0 0 11 0,0 0 12 15,0 0 17-15,0 0 1 0,0 0 2 16,0 0 4-16,0 0 0 0,70 119-6 0,-58-101-12 0,5 0-12 15,-4-1-8-15,3 1-2 16,-3-1-4-16,0-1-3 0,-1-2-6 0,1-1-3 0,-2 1 0 16,-2-1-3-16,-4-2 0 15,4 1 0-15,-5-2-1 0,0 0 0 0,-3 0 6 16,-1 1 3-16,0 2 3 0,-5-1 6 16,-4 3-4-16,-6 4-2 0,-5 0-5 0,-1 1-9 0,-7-2-1 15,2-2-3-15,-2-1-8 0,-1-4-16 0,5-3-33 0,-2-4-47 16,5-4-63-16,1-5-77 15,4-8-134-15,4 1-239 0,5 4-834 0</inkml:trace>
  <inkml:trace contextRef="#ctx0" brushRef="#br0" timeOffset="17729.34">17893 2551 712 0,'0'0'655'0,"0"0"-393"0,0 0-77 0,0 0-20 15,0 0-32-15,0 0-32 0,0 0-26 0,0 0-19 16,0 0-14-16,121-96-14 0,-106 89-12 0,3-1-7 0,1 0-7 15,-3 0-5-15,4-2-25 16,0 2-73-16,0 0-135 0,-2 2-265 0,-8 1-906 0</inkml:trace>
  <inkml:trace contextRef="#ctx0" brushRef="#br0" timeOffset="18009.49">18396 2291 1333 0,'0'0'263'0,"0"0"-100"0,0 0-26 15,0 0 12-15,0 0-10 0,0 0-19 0,0 0-22 0,-54 136-10 16,42-99-3-16,2 2-4 0,0 2-5 16,-1-3-12-16,3 1-11 0,0-5-12 15,4-1-10-15,0-5-10 0,4-3-8 16,0-6-7-16,2-1-4 0,4-5-4 0,4-3-2 0,0-3 0 16,2-2 1-16,3-2 6 0,-1-3 2 0,1-2 4 0,-2-4 5 15,-2-3 3-15,-2-1 4 16,0-2 1-16,-5-1 2 0,1 0-3 0,-5 0 0 0,0-2-2 15,0 1-7-15,-6 1 1 0,-3 2-8 16,2 2-6-16,-4 1-11 0,0 2-11 0,0 1-10 0,1 2-16 16,-2 2-17-16,3-1-32 15,0 0-53-15,4 1-91 0,-2 1-185 0,6-2-855 0</inkml:trace>
  <inkml:trace contextRef="#ctx0" brushRef="#br0" timeOffset="18260.52">18868 2391 1919 0,'0'0'131'0,"0"0"4"0,0 0 23 0,0 0-1 16,0 0-27-16,0 0-32 0,0 0-25 0,-72 139-15 15,57-114-11-15,2-2-17 0,-4 1-8 16,3 0-8-16,-2-4-10 0,4-2-3 16,-1 0-13-16,4-5-25 0,0-1-42 0,1-3-72 15,5-3-116-15,1-3-198 0,1 0-898 0</inkml:trace>
  <inkml:trace contextRef="#ctx0" brushRef="#br0" timeOffset="18429.62">18567 2494 1767 0,'0'0'102'16,"0"0"-57"-16,0 0 13 0,0 0 34 16,0 0 21-16,0 0 0 0,0 0-10 0,0 0-9 15,0 0-10-15,0 0-10 0,131 127-13 16,-109-109-15-16,5 0-11 0,-3-1-8 0,-3-3-10 0,3 1-4 16,-3-2-8-16,-5-2-5 0,3-2-4 0,0-1-23 15,-2-3-55-15,0-1-92 0,1-3-167 16,-5-1-303-16,-4 0-815 0</inkml:trace>
  <inkml:trace contextRef="#ctx0" brushRef="#br0" timeOffset="18739.89">19055 2466 1845 0,'0'0'75'16,"0"0"-2"-16,0 0 31 0,0 0 21 15,0 0-3-15,0 0-22 0,0 0-15 0,0 0-18 16,119-31-8-16,-99 31-6 0,-1 0-6 15,-2 5-4-15,-2 3-10 0,-4-1-5 0,-2 4-2 16,-6 1 2-16,-3 5 3 16,0 2 0-16,-7 1-1 0,-4 1-9 0,-1 1-3 0,-1-3-4 15,-2 1-6-15,4-2-2 0,0-1-5 16,5-4-1-16,0 0 1 0,3-2-3 0,2 0 0 0,-2-3-1 16,3 1-3-16,0-4 4 0,0-1-1 15,0 1 0-15,3-3-4 0,-1 1 3 0,1-2 2 16,-1-1-1-16,3 0-1 0,-1 0 6 0,4-1 2 0,2-6 2 15,1-1-1-15,0-3-10 16,5 0-24-16,-2-2-39 0,-2 1-56 0,3-2-81 0,-2 0-130 16,-2-1-189-16,-2 2-238 15,-5 5-236-15</inkml:trace>
  <inkml:trace contextRef="#ctx0" brushRef="#br0" timeOffset="19002.62">19400 2459 1098 0,'0'0'320'0,"0"0"-38"0,0 0-31 16,0 0-30-16,0 0-55 0,0 0-57 0,0 0-37 15,0 0-20-15,0 0 4 0,0 0 12 0,0 0 7 0,0 0-2 16,0 0-9-16,0 0-6 16,31 68-6-16,-21-55-2 0,2 1-7 0,2 0-8 15,0-1-11-15,-2 1-6 0,4 0-3 16,-3 3-3-16,-2-3-3 0,1 0-3 0,1 0-1 0,-6 0-1 16,2-2-1-16,-1 2 3 0,-3-2-1 0,-1-1-1 15,-2 1 2-15,-2-2 2 0,0 0 3 16,0 2 1-16,-6-2-2 0,-2 3 1 0,-2-3-2 0,-5 2-5 15,1-1-5-15,-4 1-5 0,-2-3-5 16,0-1-7-16,0 0-7 0,0-3-24 0,4-3-34 16,-2-2-55-16,2 0-79 0,4-5-143 15,2-1-345-15,7 2-799 0</inkml:trace>
  <inkml:trace contextRef="#ctx0" brushRef="#br0" timeOffset="19169.56">19483 2524 2134 0,'0'0'340'0,"0"0"-239"0,0 0-1 16,0 0 10-16,0 0-6 16,0 0-21-16,0 0-21 0,0 0-22 0,0 0-14 0,121-106-8 15,-102 95-5-15,1 2-4 16,-1 0-3-16,-5 1-5 0,4 0-2 0,-3 1-4 0,1 0-22 16,-3-1-47-16,4 2-81 0,-4-2-134 0,0 1-291 15,-6 2-959-15</inkml:trace>
  <inkml:trace contextRef="#ctx0" brushRef="#br0" timeOffset="19502.59">20010 2189 1864 0,'0'0'200'0,"0"0"-26"0,0 0 3 0,0 0-10 0,0 0-45 16,0 0-41-16,0 0-23 16,0 0-11-16,0 0 4 0,0 0 4 0,0 0 5 0,0 0-5 15,-64 131-4-15,47-98-3 0,2 3-5 16,-4 2-8-16,2 1-5 0,2 1-4 0,0-2-8 15,4-4-1-15,1 2-6 0,1-2-4 0,6-5-3 0,-2 0-1 16,3-2 1-16,2-4-3 16,0-1 1-16,7-4-3 0,1-2-2 0,0-5 1 15,4-1 1-15,0-4 1 0,0-1 0 16,0-5 3-16,3 0-1 0,0-1 5 0,-2-7 0 0,0-3 2 16,0-1-2-16,-2-2 1 0,0-1 0 0,-4 0 1 0,-3 0 2 15,1-1-1-15,-4 1-1 0,-1 1 0 16,0 0-4-16,-7 3 0 15,2 2-4-15,-4 1-2 0,0 2 0 0,-1 0-1 0,-1 1-4 16,-1 2-5-16,-3 1-8 0,1-1-16 0,-1 1-18 0,2 1-35 16,-1 0-56-16,-2-1-100 15,5 2-239-15,3-1-1122 0</inkml:trace>
  <inkml:trace contextRef="#ctx0" brushRef="#br0" timeOffset="21732.21">5742 14590 1143 0,'0'0'269'0,"0"0"-35"0,0 0-39 16,0 0-16-16,0 0-39 0,0 0-30 15,0 0-28-15,0 0-25 0,0 0-17 0,0 0-13 0,0 0-6 16,0 0-2-16,1 1-4 16,-1 1-4-16,0 1 0 0,2 5 14 15,-1 2 18-15,2 6 17 0,-2 2 6 0,1 6-10 16,-2 2-9-16,0 0-14 0,0 1-4 0,0 0-3 0,0 0-5 16,-1-2-2-16,-1 0-3 0,-1-2-6 0,-1-3 0 15,3 0-4-15,-1-4-2 0,0-2 0 16,2-1-6-16,0-3-2 0,0-1-9 0,0-2-19 0,0-2-40 15,1-2-49-15,2 0-65 16,-1-3-74-16,3 0-110 0,-3-1-137 0,0-3-840 0</inkml:trace>
  <inkml:trace contextRef="#ctx0" brushRef="#br0" timeOffset="22119.53">5890 14633 1089 0,'0'0'224'0,"0"0"-13"0,0 0-30 0,0 0-24 16,0 0-26-16,0 0-20 0,0 0-13 0,0 0-8 16,0 0-6-16,0 0-9 0,121-26-11 0,-106 24-4 0,4 1-7 15,0 1 0-15,0-2 0 16,-2 1-3-16,0 1-11 0,-3 0-13 0,-3 0-12 0,-4 3-8 16,0 3 4-16,-5 3 7 0,-2 4 8 15,0 3 2-15,-1 5 1 0,-8 2-6 0,-1 1-5 16,0 1-8-16,-3 0-2 0,-2 0-5 0,2-1 2 0,-1-2-3 15,1-1 1-15,2-2-1 0,-2-2 0 16,3 0 2-16,-1-2-1 0,2-3 1 0,-1 0-1 16,3-3 0-16,-1-2 0 0,1 1-1 15,2-2 0-15,1-4 2 0,4 0-1 0,0-2 0 16,0 0-2-16,0 0-2 0,0 0-7 16,0 0-4-16,0 0-2 0,3-1 4 0,4-1 4 15,1-3 7-15,3 0 5 0,1 0 1 0,1-1 0 0,1 0-1 0,-2-2-2 16,2 1-1-16,0 0-2 15,0 1 0-15,-1-2-6 0,2 1-9 0,-2-2-16 16,4 1-30-16,-4 0-65 0,5-3-82 16,-2 0-141-16,-2 1-229 0,-5 4-844 0</inkml:trace>
  <inkml:trace contextRef="#ctx0" brushRef="#br0" timeOffset="22532.53">6456 14562 1619 0,'0'0'282'0,"0"0"-127"0,0 0-39 16,0 0-9-16,0 0 0 0,0 0-11 0,0 0-15 0,0 0-17 16,-28 127-17-16,29-106-9 15,3 0-13-15,5 0-7 0,4-3-3 0,2 1-4 0,1-3 1 16,1-3 2-16,3 0-2 16,1-3 1-16,-1 0 1 0,1-3-2 0,-1 1-2 15,-2-1-2-15,-2-1-2 0,-2 1-1 0,-2 1-1 0,-4 0 2 16,-5 3 1-16,-1 2 7 0,-2 1 5 15,-3 4 2-15,-9 1 1 0,-3 2-4 16,-5 4-5-16,-2-2 0 0,-1 0-2 0,-4-2-3 16,1-3-1-16,-1-3 1 0,2-2-1 0,0-5 0 0,2-1 3 15,1-4-3-15,4-2 2 16,0-1-1-16,7-5-7 0,1-7-14 0,4-5-14 0,6-7-8 16,0-7-2-16,9-3 7 0,6-9 6 15,4 1 5-15,-1-3 4 0,5 0 4 0,-1-1 7 16,-3 1 6-16,1 5 2 0,-5 4 0 0,-2 3 2 0,-3 6-1 15,-4 5 1-15,-3 5 6 16,-1 5 5-16,-2 3 5 0,-3 3 1 0,-2 3-7 0,-2 1-6 0,-3 2-12 16,2 0-6-16,-1 0-5 15,1 6-4-15,-1 0-5 0,0 1-10 0,3 1-25 16,2 0-41-16,0-1-71 0,4 0-131 0,0-4-256 0,0 1-875 0</inkml:trace>
  <inkml:trace contextRef="#ctx0" brushRef="#br0" timeOffset="22739.68">6991 14571 1826 0,'0'0'147'0,"0"0"-6"0,0 0 19 16,0 0-10-16,-37 130-16 0,21-97-19 0,-2 2-24 15,-1 1-20-15,-2 0-16 0,2 0-12 16,-2 0-14-16,0-4-10 0,3-1-9 0,2-3-5 0,1-3-4 15,3-3-7-15,0-3-10 16,3-3-17-16,1-5-39 0,2-4-58 0,0-5-91 0,6-2-196 16,-1-1-168-16,1-2-830 0</inkml:trace>
  <inkml:trace contextRef="#ctx0" brushRef="#br0" timeOffset="22919.53">6656 14786 1444 0,'0'0'283'0,"0"0"-102"0,0 0-73 15,0 0-17-15,0 0-1 0,0 0 9 16,0 0 10-16,0 0-7 0,0 0-17 0,0 0-12 0,0 0-13 16,0 0-9-16,119 77-12 0,-99-64-14 0,-1 2-5 15,0-1-11-15,1-1-4 0,-1-3-6 16,1-1-8-16,0-1-13 0,-2-2-42 0,4-3-87 16,-1-3-161-16,-6 0-305 0,-5 0-845 0</inkml:trace>
  <inkml:trace contextRef="#ctx0" brushRef="#br0" timeOffset="23189.7">7285 14573 1913 0,'0'0'175'16,"0"0"11"-16,0 0 9 15,0 0-47-15,0 0-54 0,0 0-37 0,0 0-30 0,0 0-8 16,0 0 9-16,0 0 6 0,0 0 12 16,0 0-1-16,0 0-8 0,-2 125-7 0,3-93-8 15,-1 0-4-15,0 0-3 0,0 0-2 16,-2-1-5-16,-2-4-2 0,3-3-4 0,-1-1-3 0,2-7-3 16,0-2-6-16,0-2-15 0,2-4-26 0,0-3-50 0,6-5-70 15,-2 0-64-15,3-7-126 16,-2-3-206-16,0 4-835 0</inkml:trace>
  <inkml:trace contextRef="#ctx0" brushRef="#br0" timeOffset="23539.6">7396 14658 1405 0,'0'0'191'0,"0"0"-81"0,0 0 13 0,0 0 21 16,0 0-3-16,0 0-27 0,0 0-27 15,0 0-17-15,0 0-14 0,0 0-5 0,0 0-5 0,0 0-7 16,126-29-5-16,-111 32-7 0,-1 3-7 15,-3 1-3-15,-1 0-5 16,-1 4 3-16,-4 1 1 0,-1 2 1 0,-2 1 1 0,-2 1-1 16,0 2-1-16,-6 1-3 0,1 0 1 0,-4 2-3 0,1-2-2 15,0-1 0-15,0 0 0 16,1-2-2-16,0-1-3 0,4-1-3 0,-3-2 0 0,3-1-2 16,2 0-1-16,0-3 0 0,1 0-1 15,0-1-2-15,0 0 0 0,3-2 1 0,3 0 0 16,-1-1 1-16,2 1 1 0,1-3 2 0,1 0 1 0,0 0 2 15,0-1 2-15,-1-1 1 16,3 0 1-16,1 0-1 0,0-3 3 0,1-1-2 16,-1-2 1-16,3 0-2 0,-1-2-3 15,2-2-6-15,-2-1-11 0,3-2-17 0,-1-2-35 0,3-3-50 16,-1-2-85-16,0 1-153 0,-3 2-202 0,-5 6-850 0</inkml:trace>
  <inkml:trace contextRef="#ctx0" brushRef="#br0" timeOffset="24100.02">7904 14547 1303 0,'0'0'251'0,"0"0"-27"0,0 0 12 15,0 0-26-15,0 0-43 16,0 0-48-16,0 0-48 0,0 0-31 0,0 0-8 0,0 0-1 16,0 0 9-16,0 0 9 0,0 0 0 0,0 0-5 0,19 50-8 15,-10-38-10-15,1-1-7 16,0 1-4-16,2 1-1 0,1 0-2 15,-1 0 2-15,2 0-2 0,1-2 2 0,1 1-1 16,2-3-2-16,-1 0-4 0,1-1-3 0,-1 0 0 0,1 1-1 16,-1-1 3-16,-2-1-2 15,1 1 0-15,-4 1-2 0,-2 0-2 0,-1 0-1 0,-2 2 3 16,-4-1-2-16,-2 2 2 0,-1 2-2 0,-5 0-1 16,-4 1-2-16,-3 0 0 0,-3 1-1 15,-2-2 0-15,-1-2 1 0,-1 0 3 0,-2-3 0 0,0 0-2 16,0-3 1-16,-2-1 1 15,2-3 0-15,2-2 1 0,-1 0-1 0,3-2 1 16,1-6 0-16,2 1-2 0,2-2-2 0,3-1-5 16,3-1-5-16,-2 0-4 0,6-3-1 0,2-1-2 0,0-1 4 15,7 0 3-15,3-3 3 16,3-3 2-16,2 1 3 0,1-1 1 0,4 0 5 0,1-2 2 16,-2 1 0-16,2 1 0 15,-1-1 0-15,1 1-1 0,-1 1 1 0,-1 0 1 0,-1 1 0 16,-1-2 2-16,0 3-1 0,-2-1 4 0,-1 0 1 0,-3 2 1 15,-1 1 0-15,-3 2-1 16,-2 0-2-16,-1 2 2 0,-2-1 1 0,0 2 2 16,-2 1 4-16,0 0-4 0,0 2 3 0,-3 1 0 15,-3 2-2-15,-2 2-1 0,-1 0-4 0,-4 3-6 16,-1 1-4-16,-3 0 3 0,-1 5-2 0,-2 2 1 0,1 2 2 16,-2 2 0-16,2 0 1 0,-1-1-2 15,2 2 0-15,0-2-1 0,4 1-1 0,-2 0-1 16,3 0-1-16,0 0-3 0,0-1-3 15,3-1-5-15,0 0-12 0,3 1-22 0,2-2-42 0,0 0-49 16,0-1-74-16,1 0-126 16,2-1-258-16,0-2-847 0</inkml:trace>
  <inkml:trace contextRef="#ctx0" brushRef="#br0" timeOffset="29659.43">12282 14501 480 0,'0'0'180'0,"0"0"-59"0,0 0 21 15,0 0 20-15,0 0 4 0,0 0-40 16,0 0-15-16,0 0-22 0,0 0-12 0,0 0 6 16,0 0-23-16,0 0-3 0,-80 80 3 15,72-57 0-15,-1 2-1 0,-1 3-4 0,3 4-6 0,0-1-5 16,-1 6-5-16,-1-2-4 0,1 3-7 0,3 1-4 15,-2-1-3-15,1 0-5 16,0-1-1-16,3-3-5 0,0-3-5 0,3-4-5 16,0-4-3-16,7-6 0 0,1-3-5 0,2-5 0 15,1-3 0-15,2-2 0 0,4-4 6 0,2-3 5 0,2-7 4 16,1-5 1-16,1-7 0 0,4-2-1 0,-4-4 0 16,-3 2-2-16,-1-1 1 0,-7 3 0 15,-1 3 0-15,-2 5 3 0,-4-1 4 0,-4 3 3 0,-1 2 4 16,0 2 4-16,-7 1 0 15,-3 1 1-15,-3 1-6 0,-4 4-5 0,-3 2-3 0,-3 1-6 16,-4 1-2-16,5 7-2 16,-1 1-4-16,2 4-1 0,2-1-3 0,1 2-2 0,6-1-6 15,0-2-6-15,4-3-18 0,2-1-27 16,4-1-59-16,2-3-96 0,0 0-124 0,4-3-75 16,2 0 24-16,-1 0-514 0</inkml:trace>
  <inkml:trace contextRef="#ctx0" brushRef="#br0" timeOffset="29959.6">12518 14600 1269 0,'0'0'294'16,"0"0"-38"-16,0 0-67 16,0 0-36-16,0 0-47 0,0 0-35 0,0 0-20 0,0 0-12 15,0 0 0-15,0 0-3 0,0 0-5 0,-49 132-6 0,43-103-4 16,1-1-1-16,-1 1-3 15,3-2-3-15,1-4-6 0,2-4-7 0,0-2-2 16,2-5-1-16,6 0 0 0,1-3 1 16,1-2 1-16,4-1 1 0,3-2 6 0,2-4 6 0,3 1 3 15,1-1 7-15,3 0 5 16,-1-4 5-16,3-2 0 0,-2-1-1 0,1 0-4 0,0-2-5 16,-3 1-6-16,3-1-5 0,-4 1-3 0,-5-1-6 15,-3 4-5-15,-3 0-6 0,-4 2-12 16,-1 1-18-16,-4-2-34 0,1 1-66 0,-2 0-103 0,-1-5-179 15,0 1-114-15,-1 3-814 0</inkml:trace>
  <inkml:trace contextRef="#ctx0" brushRef="#br0" timeOffset="30119.41">12764 14673 329 0,'0'0'435'0,"0"0"-229"0,0 0 27 15,0 0 0-15,0 0-8 0,0 0-25 0,-30 118-37 0,26-83-30 16,-1 4-26-16,2 1-28 0,-2 0-21 15,2 1-18-15,2 0-14 0,0-2-15 0,1 0-11 16,0-5-11-16,1-4-28 0,8-5-54 16,3-7-106-16,4-7-187 0,-3-3-93 0,-4-5-792 15</inkml:trace>
  <inkml:trace contextRef="#ctx0" brushRef="#br0" timeOffset="30313.14">13312 14654 1779 0,'0'0'116'0,"0"0"18"16,0 0 11-16,0 0 11 15,-91 128-30-15,68-94-33 0,-4 4-29 0,-1-3-15 0,1 3-14 16,-1-4-12-16,0-1-12 0,4-2-9 16,2-6-4-16,2-5-5 0,4-4-12 0,4-7-20 15,4-5-53-15,5-4-111 0,2-6-180 0,1-7-131 0,0 1-37 16,0 3-372-16</inkml:trace>
  <inkml:trace contextRef="#ctx0" brushRef="#br0" timeOffset="30489.99">12987 14757 1267 0,'0'0'314'16,"0"0"-62"-16,0 0-72 0,0 0-23 0,0 0-10 0,0 0-6 16,0 0-13-16,0 0-26 0,0 0-21 15,0 0-13-15,86 140-10 0,-65-110-11 0,1 1-13 16,2-1-12-16,4 3-11 0,-2 0-5 0,1-3-4 15,3 1-4-15,1-1-9 0,2-4-18 16,3-3-37-16,-2-5-53 0,4-3-103 0,0-6-230 16,-8-4-160-16,-9-3-823 0</inkml:trace>
  <inkml:trace contextRef="#ctx0" brushRef="#br0" timeOffset="30789.43">13701 14673 2038 0,'0'0'17'0,"0"0"17"16,0 0 32-16,0 0 27 16,0 0 11-16,-111 125-8 0,95-92-16 0,-1 2-12 0,4 3-4 15,3 1-8-15,1-1-9 16,5 2-11-16,2-1-11 0,2-2-11 0,4-3-6 0,6-6-8 16,3-4-2-16,4-3-2 0,2-9-1 0,3-3 1 15,2-5-2-15,1-4 3 0,-1 0-1 16,1-9 4-16,-1-2 3 0,-5-3 0 15,-2-1 2-15,-6-2 2 0,-3 2 0 0,-5 0 2 16,-3 0 2-16,-3 1 0 0,-8 0 0 0,-2 1-2 0,-6 2-2 16,-1 4-3-16,-3 2-2 0,-3 2-2 15,3 3-3-15,-2 0-2 0,2 3-2 0,2 3-2 16,1-1-7-16,7-1-8 0,2-2-25 16,3 0-56-16,6-2-115 0,2-2-159 0,2-3-139 0,6-2-13 15,-4 2-510-15</inkml:trace>
  <inkml:trace contextRef="#ctx0" brushRef="#br0" timeOffset="31059.6">13892 14715 1751 0,'0'0'98'0,"0"0"-22"0,0 0 11 0,0 0 26 0,0 0 9 16,0 0-10-16,0 0-22 0,-54 123-14 15,47-96-13-15,3-3-11 0,0 1-8 0,2-3-8 16,2 0-4-16,0-4-5 0,2 0-6 0,4 0-7 0,3-4-5 15,1-2-1-15,2-3-2 0,2-1 3 16,2-3 0-16,3-4 0 0,1-1 3 16,3 0-4-16,4-6 4 0,-2-2 1 15,1-2-2-15,-2 0-5 0,0-2 0 0,0-2-4 0,-4 2-1 0,-4 2 0 16,-1-1-4-16,-4 3 1 0,-3 2-3 0,-1 0-5 16,-2 2-11-16,-2-2-23 0,0 1-45 15,0 0-87-15,-2-2-154 0,-1 0-215 0,1 1-479 0,-1 3 337 16</inkml:trace>
  <inkml:trace contextRef="#ctx0" brushRef="#br0" timeOffset="31232.37">14084 14789 1765 0,'0'0'167'0,"0"0"4"0,0 0-2 0,0 0 1 0,0 0-23 15,0 0-37-15,-42 134-29 16,37-106-26-16,1 2-18 0,1 0-15 15,0-2-11-15,2-1-7 0,1 0-3 0,0-4-7 0,0-1-14 16,0-2-25-16,5-3-60 16,1-2-141-16,-1-4-310 0,-1-5-931 0</inkml:trace>
  <inkml:trace contextRef="#ctx0" brushRef="#br0" timeOffset="31939.59">17147 14524 582 0,'0'0'255'0,"0"0"-44"0,0 0 17 15,0 0-17-15,0 0-36 16,0 0-29-16,0 0-13 0,0 0-2 0,0 0-3 0,0 0-20 16,0 0-22-16,0 0-21 0,118-40-17 0,-95 40-14 0,4 7-8 15,-4 3-6-15,-1 3-2 16,-4 0-2-16,-3 5 3 0,-3 2-2 15,-7 2-1-15,1 1-2 0,-6 3-4 0,-6-1-1 16,-3 0-2-16,-3-1-3 0,-2-1 0 0,-4-1 0 0,-1-2-2 16,3-2 3-16,-1-3-1 0,0-3 0 15,4-1 0-15,0-4 1 0,2-2-2 0,4-3 0 0,-1-1 0 16,5 0 1-16,-2-1-2 16,3 0-2-16,2 0-8 0,0 0-10 0,3 0 1 0,4-1 3 15,2-1 8-15,2-1 6 0,2 1 2 0,4 1 2 0,2 0 1 16,-1 1-1-16,-1 0 3 15,3 2 1-15,-2 4 5 0,3 1 5 0,-2 1 6 0,-3 1 1 16,0 0 1-16,-2 2 0 16,-3 2 1-16,-5 0 3 0,-4 1 2 0,-2 2-2 0,0 0-1 15,-6 4-5-15,-9 0-7 0,2 5-3 16,-6-4-7-16,0 1-2 0,3-2-3 0,-3-3-2 16,1-3-5-16,0-5-7 0,6-2-20 15,-1-7-38-15,4 0-62 0,0-7-111 0,6-8-194 16,-1 2-175-16,2 2-833 0</inkml:trace>
  <inkml:trace contextRef="#ctx0" brushRef="#br0" timeOffset="32230">17591 14652 689 0,'0'0'268'0,"0"0"35"16,0 0 5-16,0 0-9 0,0 0-50 0,0 0-54 0,141-79-65 15,-117 75-38-15,3 1-20 0,-5 3-15 0,-1 0-11 16,-2 7-12-16,-4 4-6 0,0 0-1 15,-4 5-1-15,-4 3 0 0,-5 1-2 0,-2 3-2 0,-4 2-3 16,-6 2-7-16,-5 2-3 16,1-2-5-16,-4 0-1 0,0 1 1 0,-2-1-3 0,1-4 2 15,4-1-3-15,-2-1 2 16,5-5-3-16,3-1-1 0,0-4-2 0,7-2-3 0,1-2-1 16,1-3-3-16,1-1-1 0,7 0 1 0,2-2 4 0,2-1 2 15,4 0 3-15,1-5 0 16,3 0 1-16,1-2 1 0,3 1-2 0,-2 0-2 15,2 2-5-15,-2-1-17 0,2 0-29 0,-2 2-52 16,-1-2-98-16,-1-1-211 0,-5 2-181 0,-6 0-829 0</inkml:trace>
  <inkml:trace contextRef="#ctx0" brushRef="#br0" timeOffset="32433.83">18445 14578 2026 0,'0'0'120'16,"0"0"-53"-16,0 0 14 0,0 0 21 16,-83 117 6-16,65-88-29 0,0 1-13 0,3-2-7 15,-3 2-8-15,4-1-9 0,-3 0-14 16,3-1-11-16,-2 1-10 0,2-2-6 0,-2-4-7 0,5-2-13 16,0-1-23-16,3-5-42 0,4-6-86 0,1-5-163 15,3-4-225-15,0 0-425 0,0 0 324 16</inkml:trace>
  <inkml:trace contextRef="#ctx0" brushRef="#br0" timeOffset="32619.81">18152 14666 2011 0,'0'0'56'0,"0"0"-9"0,0 0-21 15,0 0 47-15,0 0 36 0,0 0 9 0,0 0-13 16,0 0-26-16,0 0-24 0,0 0-15 0,0 0-13 15,137 96-10-15,-116-87-7 0,-1-1-5 0,2 0-5 0,0-2-7 16,-2-1-7-16,1 2-12 0,-1-4-28 16,-3 2-54-16,-2-2-76 0,0-1-200 0,-5-1-188 15,-6 0-828-15</inkml:trace>
  <inkml:trace contextRef="#ctx0" brushRef="#br0" timeOffset="33259.67">18838 14453 290 0,'0'0'363'0,"0"0"-110"15,0 0-7-15,0 0-6 0,0 0-30 0,0 0-38 16,0 0-39-16,0 0-40 0,0 0-27 0,0 0-16 15,0 0 8-15,0 0 12 0,0 0 14 16,0 0 6-16,43 9-12 0,-23-6-12 16,2 1-14-16,-1 1-16 0,1 2-6 0,-1 1-8 15,-4 4-5-15,0 1-5 0,-7 3 3 0,-4 2-1 0,-1 3-1 16,-5 0 0-16,0 3-5 0,-8-1-3 0,-1 1-3 0,-1-1-1 16,-4-2-2-16,0 1-2 15,0-3 0-15,2-1 0 0,-1-1-1 16,-1-4 2-16,4 0 1 0,-1-4 0 0,6 0-2 0,-1-3 0 15,3-3-5-15,3 0-9 0,0-3-3 0,0 0-2 16,4 0 4-16,5 0 11 0,3 0 4 16,4 0 5-16,-1 0 3 0,3 0-1 0,1 0 5 0,-1 0 3 15,-1 0 0-15,3 0 1 16,0 1-3-16,-1 2-1 0,0 2-1 0,1 1 2 0,-1 1-1 16,-5 0 2-16,3 2-1 0,-5 0 2 0,-2 1-1 0,-1 2 7 15,-5 0 7-15,-1 1 5 16,-3 2 6-16,-5 4-4 0,-6 3-6 0,-3 4-11 0,-6 2-5 15,-4 1-7-15,0 2-2 16,-5-1-1-16,4-3-3 0,-3-3-5 0,1-2-16 0,6-6-32 16,0-4-46-16,6-7-49 0,4-5-99 15,5-3-175-15,4-5-159 0,2 1-829 0</inkml:trace>
  <inkml:trace contextRef="#ctx0" brushRef="#br0" timeOffset="33633.41">19412 14629 2031 0,'0'0'64'0,"0"0"-19"16,0 0 32-16,0 0 28 0,0 0 8 0,0 0-21 0,0 0-24 15,0 0-13-15,0 0-10 16,126-33-8-16,-114 39-7 0,0 1-2 0,-1 0-5 0,-1 4-1 16,-2 1-5-16,-4 1-4 0,3 4-3 15,-7 1 0-15,0 2-1 0,-2 2-3 0,-8 0-1 16,-4 0-2-16,1 3-1 0,-1-2-1 0,-3 1-1 0,3-3 2 15,-2-1-2-15,4-1 2 16,0-3-2-16,1-1 1 0,3-3-1 0,1-1 0 0,5-2-1 16,1-1-1-16,1-2 0 0,0-1 0 15,3-3 1-15,3 1 2 0,3-3 1 0,2 0 2 16,2 0 4-16,5-6 6 0,-1-3 3 0,5-2 5 0,-1 0 2 16,0 0-2-16,1-1 2 15,0 0-3-15,-2 0-2 0,1 2-2 0,-3 0-5 16,-4 3-5-16,2-1-2 0,-3 1-2 0,-3 0-1 15,2 2-1-15,-2-1-1 0,-1 2-1 0,1 0-2 0,-3 1-3 16,-3 0-7-16,2 1-16 16,-3 0-29-16,2 1-63 0,-2-2-147 0,-3 1-380 0,1 1-899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43:59.724"/>
    </inkml:context>
    <inkml:brush xml:id="br0">
      <inkml:brushProperty name="width" value="0.05292" units="cm"/>
      <inkml:brushProperty name="height" value="0.05292" units="cm"/>
      <inkml:brushProperty name="color" value="#FF0000"/>
    </inkml:brush>
  </inkml:definitions>
  <inkml:trace contextRef="#ctx0" brushRef="#br0">17726 4323 92 0,'0'0'436'0,"0"0"-305"0,0 0-19 16,0 0 13-16,0 0 2 0,0 0-9 0,0 0-18 15,0 0-12-15,0 0-1 0,0 0 1 0,0 0 1 0,0 0-3 16,-4 0-5-16,4 0-4 16,1 0-5-16,-1 0-10 0,0 0-14 0,0 0-6 0,1 1-9 15,-1 0-1-15,1 1 2 16,2-1-6-16,0 0-1 0,0 1-3 0,1-1 0 0,1 2 0 16,0-1 2-16,2-1 3 0,1 2-2 0,1-1 2 0,2-1-3 15,0 0 0-15,0 0-2 16,2 1-1-16,1-1-2 0,0 0-3 15,0 1-3-15,1-2-4 0,-3 1-1 0,3 0-2 0,-1 0 0 16,-2 0-1-16,4 2 2 0,-3-1-3 0,4 1 0 16,-3 1 2-16,-1-1-2 0,3 2 1 15,-4-1-1-15,0 0 0 0,2 1 0 0,-2-1 2 0,-1 1 2 16,-1 1-2-16,1-2-1 0,-1-1 0 16,0 2 1-16,1-2-1 0,-1 0 0 0,0-1-1 15,3 1-1-15,1-1 1 0,0-1 0 0,-1-1 2 0,5 1-1 16,-1 0-2-16,-1-1 1 15,1 2 0-15,2-2-3 0,-4 0 1 0,2 1 0 16,-2 1-2-16,0 0-1 0,-2 1-1 16,3-1 3-16,-3 1-2 0,3-1 0 0,-2 1 0 0,2-3 0 15,-2 3 1-15,-1-2 1 0,3 0 0 16,-1-1 0-16,2 0 2 0,0 0 0 0,-2 0-1 16,4-1 0-16,-1-2 0 0,0 0-1 15,-1 0 3-15,1-1-6 0,0 2 2 0,0-1 0 0,-2 1-2 16,3 1 3-16,-2 0-2 0,-1-1-1 0,1 2 0 15,0 0 1-15,-3 0 0 0,3 0 0 16,-3 0 1-16,2-1-1 0,-3 1-1 0,1 0 1 0,1-1-3 16,-1 0 2-16,-2 0 2 15,5-2-2-15,-1 1 3 0,0 0-2 0,0-2 2 0,0 1-3 16,2-2 2-16,2 2 0 0,-3-1-1 0,3 0 1 0,-4-1 0 16,2 2-4-16,-1-1 2 15,-3 2-1-15,3-1 0 0,-4 1 2 0,3-1 0 0,-3 0-1 16,-2 0 0-16,1 1 0 15,-2-2 0-15,2 2 2 0,-2-1-2 0,3 0 0 0,-2-1 2 16,0 0 0-16,-1 0 0 16,2-1 0-16,-2 1 0 0,0-1 1 0,1-1-1 0,-1 0 2 15,-1-1 1-15,0 1 1 0,-4-1 3 16,4-1-1-16,-2 0 1 0,-2-1-2 0,4-1 1 16,-1 1-2-16,-1-3-1 0,-1 1 2 0,3-2-3 0,1-2-1 15,0 0-2-15,2-2-1 16,2 1 2-16,-2 1-1 0,-1-1 0 0,-2 3 0 15,0 0 2-15,-4 1 2 0,-3 3 4 0,2-1 4 16,-3 3 0-16,-1-1-1 0,0-2-2 0,0 2-1 0,-2-2-2 16,-3 0-2-16,2 1-1 15,-4-1-3-15,4-1 1 0,-4 0 0 0,4 0-2 0,-4 1 0 16,3-2 0-16,-4 1 2 16,4-1-1-16,-3-1-1 0,-1 1-1 0,3 1 3 0,-4-1-2 15,0 2 0-15,-1-1 0 0,-2 0-1 0,-2 1-1 0,1 0 0 16,0-1 0-16,1 1 0 15,-4 2 1-15,3-1-1 0,-3 1 2 0,5-1-1 0,-2 0 1 16,2 1 1-16,0-1-2 0,0 1 1 16,1-2 0-16,0 3 1 0,0-3 0 0,0 2-1 15,1 0 0-15,-2 2 0 0,0-3 0 16,-2 1 0-16,0 2 0 0,2-2 0 0,-2-1 0 0,-3 2 2 16,3-1-2-16,-2 1-1 15,1 1 0-15,1 0 0 0,-3 0 0 0,1 2 1 0,0-2 1 16,0 1-1-16,-1 1 0 0,3-1 1 0,1 0-1 0,-3 1 2 15,4 0-1-15,0 1 0 16,-2-1-1-16,-1 0 1 0,1 2-2 0,2-1 2 0,-2 1-1 16,-1-1 0-16,2 0 0 15,-1 0-1-15,-2 0 2 0,1 1 1 0,2-1-1 0,-4 0-2 16,4 1 1-16,-1-1-1 0,-3 2 1 0,2-1-1 0,-4 0 0 16,3 1 0-16,-1-1 0 15,-2 0 1-15,5 2 0 0,-6-1 0 0,5 1-2 0,-4 0 2 16,0 0-2-16,3 0 0 15,-2 0 1-15,-2 0 0 0,5 0 1 0,-3 0 0 0,3 0 0 16,-3 0-1-16,5 1 0 0,-4-1 1 16,4 2-1-16,-2 0 1 0,-2 1-2 0,1-2 2 15,-2 3-2-15,-3 0 0 0,1 1 2 16,0 0-2-16,-2 1 0 0,2-2 0 0,0 1 1 0,3 0-1 16,-2 0 0-16,6-2 0 0,0 2 0 0,1 1 1 15,0-2 0-15,1 2 1 0,1-2-2 16,-1 1 1-16,2 0-2 0,0 1 0 15,3-2 0-15,-3 2 1 0,0-1-1 0,0 3 0 16,3-1 2-16,-4 0 0 0,0 0-1 0,-1 1 1 0,2-2 0 16,-3 2 2-16,2 1 0 15,-1 0 0-15,-1-1-2 0,0 2 3 0,0 1-1 0,0-3 0 16,0 2 1-16,-1-1-2 0,1 0 0 16,-3 1 0-16,2 0 0 0,0 1-4 0,-3 1 4 15,1 2 0-15,-1-3 0 0,0 0 2 0,4-2-2 0,-1-1 0 16,2-1 0-16,1 0 2 0,-1-2-2 15,3 1 0-15,1-1 0 0,-1 0-3 16,-1-1 2-16,4 0 2 0,-3 0-1 0,4-1 1 16,-3 1 0-16,3-1-2 0,-4 1 1 0,4 0 0 0,-2 0 0 15,0 1 0 1,-2-1 0-16,4 0 1 0,-3-1-2 0,2 2 2 0,1-2-2 0,-2 1-1 16,3 0 0-16,0 1 0 15,-2-1 1-15,0 3 0 0,2 0-1 0,-5 0 1 0,5 2 1 16,-1 0 0-16,-2-1 0 0,2 2-1 0,-1-1 0 0,0 0 2 15,0-1-2-15,-2 3 1 16,3-2 0-16,-1 0-1 0,1 0 0 0,1 2 1 0,0-2-1 16,-1 0 1-16,1 0-1 15,1-2 0-15,0 0 1 0,1 0-1 0,0-1 1 0,0-1 0 16,0 0-2-16,0 1 4 0,0-1-2 0,0-1-1 0,0 1 1 16,0-1-1-16,0 1-1 15,0-1 2-15,0 2-1 0,0-1 1 0,0 1 0 0,0 0-2 16,0-3 1-16,0 4-2 0,2-3 1 15,0 1 1-15,1 0 0 0,-1 0 0 0,-1 0 1 16,1-1-1-16,0 1 2 0,1 0-1 16,-1-2 0-16,-1 2 0 0,1-1-1 0,4 1 1 0,-4-1-1 15,-1 0 1-15,3-1 0 16,-1 1-1-16,-1-1 2 0,-1 1-1 0,3 0-2 0,-1-3 2 16,-1 3-3-16,-1-2 1 0,3 2-3 0,0-1-6 0,-2 0-8 15,3 2-20-15,0 0-33 16,1 0-49-16,0-1-81 0,5 0-129 15,-2-1-242-15,-2-2-852 0</inkml:trace>
  <inkml:trace contextRef="#ctx0" brushRef="#br0" timeOffset="12337.65">2428 5693 1367 0,'0'0'244'15,"0"0"-23"-15,0 0-26 0,0 0-16 0,0 0-28 16,0 0-44-16,0 0-33 0,0 0-17 0,0 0-11 0,0 0-6 16,0 0-7-16,0 0-3 15,6 0 0-15,-2-4 0 0,0 1 1 0,4-1-3 16,1-1-7-16,0 0-6 0,1 0-5 0,0 1-1 16,0 0-1-16,3 0-3 0,1 1-2 0,2 0 0 15,-1 2 0-15,2 0-2 0,0 1 0 0,0 0-1 0,-2 3 2 16,-2 3 0-16,1 2 2 0,-4 3 1 15,-1 2 6-15,-4 2 8 0,-4 4 5 16,-1 4 4-16,-3 3 0 0,-9 3-4 0,-4 2-3 16,-4 1-6-16,0 0-5 0,-2 1-4 0,-3-2-4 0,1-2 1 15,3-2-2-15,-1-3 1 16,2 0-1-16,1-5-4 0,1 1 3 0,4-4 2 0,1-1-3 16,2-2 1-16,4-2-2 0,-1-4-1 15,6-1-4-15,1-3-5 0,1-2-8 0,0 2-7 16,0-2 2-16,2 0 5 0,6 2 7 0,0-1 8 15,1 2 5-15,5-3 6 0,-1 0 3 16,6-1 4-16,0 0 1 0,2 0 4 0,2 0-1 0,3-1 1 16,-3-3-1-16,4 2-2 15,-3 0-6-15,-3-1-3 0,-2 3-1 0,0-1-3 0,-6 1 0 16,1-2-2-16,-2 2-2 0,-2-1-20 0,1 0-38 0,-1-2-69 16,0-2-91-16,2-2-119 15,-4-1-301-15,-4 3-830 0</inkml:trace>
  <inkml:trace contextRef="#ctx0" brushRef="#br0" timeOffset="12627.57">2931 5688 2121 0,'0'0'160'0,"0"0"-71"0,0 0-22 0,0 0-13 16,0 0-21-16,0 0-12 0,0 0 2 0,0 0 12 0,0 0 15 15,0 0 2-15,0 0-5 16,0 0-8-16,0 0-1 0,45 123-4 15,-36-103-5-15,2-1 0 0,1 1 0 0,5-1 2 16,-2-1 5-16,4 2-1 0,1-2-2 0,0 0-1 0,-2 0-5 16,1-1-6-16,-4-2-7 0,2 0-4 15,-4-1-2-15,-1-1 1 0,-2 0 1 0,-1-2 2 16,-1 1 1-16,-6 0 4 16,-2 0 4-16,0 1 5 0,-1 2 1 0,-9 1-1 0,-1 3-3 0,-7 0-7 15,0 0-3-15,-3-3-5 0,4-3-7 0,-3-2-8 16,2-4-13-16,1-4-24 15,3-3-38-15,-1-1-59 0,4-11-99 0,0-5-193 16,5 1-277-16,0 3-806 0</inkml:trace>
  <inkml:trace contextRef="#ctx0" brushRef="#br0" timeOffset="12797.34">2997 5788 1802 0,'0'0'234'0,"0"0"-95"0,0 0-7 0,0 0-4 0,0 0-17 16,0 0-19-16,0 0-14 0,0 0-12 0,0 0-8 0,0 0-8 15,115-63-11-15,-97 58-10 16,-1 0-8-16,-1 0-8 0,1 0-5 0,2 0-4 0,0 2-3 16,-3-2-1-16,5-1-11 15,3 0-35-15,-1-1-66 0,4-2-110 0,-6 2-235 0,-8 2-1048 0</inkml:trace>
  <inkml:trace contextRef="#ctx0" brushRef="#br0" timeOffset="13547.63">3711 5448 1574 0,'0'0'467'16,"0"0"-336"-16,0 0-41 0,0 0 15 0,0 0 3 0,0 0-3 15,0 0-12-15,0 0-9 16,-54 144-2-16,42-110-1 0,-2 4-7 0,2 1-8 0,0 3-15 16,3 1-9-16,0 3-14 0,3-3-8 0,0 1-7 15,4-3-9-15,2-4 1 0,0-3-1 16,2-6-1-16,1-3-2 0,5-2 1 15,1-3 1-15,0-3 0 0,1 0 1 0,-2-3 0 16,-1-3 0-16,1-1-1 0,1-3-1 0,-2 0 1 0,-3-2 0 16,1-4 0-16,-3 2 3 15,0-3 2-15,-1 1 2 0,-1-1 7 0,1 0 7 0,-1 0 6 0,0 0 4 16,0 0 1-16,0-2-4 16,1-1-7-16,2-2-7 0,0-1-6 0,-1-1-3 0,0 0-4 15,2 0-2-15,-1 1 0 0,-2 1 0 0,0-1 1 0,0 1-1 16,0-1 2-16,2-1-1 15,-3 1 3-15,0 0 0 0,0-1 0 16,0-1-1-16,0 1-2 0,0 0 1 0,-4-2-2 16,2 2-1-16,0 0 2 0,-3 3-2 0,2-1 2 0,1 1 0 15,-4 1-1-15,4 1-2 16,0 0 1-16,-1 0 0 0,-2-1-2 0,3 2 2 0,-1 0-1 16,-2-1-1-16,3 0 0 0,-4 1 0 15,3 0-1-15,2 0 3 0,0-1-3 0,0 2 2 16,1 0-1-16,0-1 0 0,0 1 1 0,0 0-2 0,0 0 1 15,0 0 1-15,0 0-3 0,0 0 0 16,0 0 1-16,0 0-2 0,0 0-1 0,0 0 0 16,0 0-1-16,0 0 2 15,0 0-1-15,0 0 0 0,0 0 2 0,0 0-1 0,0 0 1 0,0 0 1 16,0 0-2-16,0 0 2 16,0 0 2-16,0 0 0 0,0 0-2 0,0 0 1 0,0 0-1 15,0 0 0-15,0 0 1 0,0 0-5 16,0 0 3-16,0 0 1 0,0 0 0 0,0 0 3 15,0 0 0-15,0 0 1 0,0 0 1 0,0 0 1 0,0 0 0 16,0 0 0-16,0 0 2 16,0 0-4-16,0 0 3 0,0 0 0 0,0 0 1 0,0 0-1 15,0 0 2-15,0-2-1 0,0 2-1 16,0 0 0-16,0-1 0 0,-1 1-2 0,-2-1 0 16,2 0-1-16,0 1 0 0,0-1 0 0,1 1 0 0,-2-1 0 15,0 1 0-15,-1-1-2 0,1-1 0 16,1 1 2-16,-1 1-2 15,-1 0-1-15,-1-2-1 0,2 1 0 0,-1 0-2 0,-3 0-2 16,4-1-6-16,-1 1-6 0,-2 0-16 0,0-1-25 16,-1 0-37-16,-2 0-67 0,3 1-117 15,-2 1-282-15,4 0-1035 0</inkml:trace>
  <inkml:trace contextRef="#ctx0" brushRef="#br0" timeOffset="13957.58">2542 6489 2177 0,'0'0'5'0,"0"0"-30"0,0 0 21 16,0 0 45-16,0 0 37 0,0 0 24 0,0 0 2 0,0 0 0 15,0 0-1-15,152 37-6 0,-110-37-7 0,8 0-12 0,4-5-11 16,4-3-11-16,8-2-7 15,1 0-9-15,3 1-12 0,0-2-6 0,-1 3-10 0,1-1-2 16,-6 0-2-16,-1 2-1 0,-4 1-2 16,-7-1-1-16,-3 3-1 0,-8 1-2 0,-9 1 3 15,-3 2-3-15,-8 0 0 0,-5 0-1 16,-5 0-2-16,-7 0-12 0,2 3-19 0,-4-1-40 0,-1 1-67 16,-1 2-106-16,0-2-276 0,0-1-1035 0</inkml:trace>
  <inkml:trace contextRef="#ctx0" brushRef="#br0" timeOffset="19627.71">17355 7882 987 0,'0'0'408'15,"0"0"-149"-15,0 0-61 0,0 0-14 16,0 0-28-16,0 0-35 0,0 0-35 15,0 0-27-15,0 0-17 0,0 0-1 0,0 0 10 16,0 0 10-16,-16 39 7 0,15-24 1 0,0 2-8 0,-1 2-5 16,-1 2-8-16,0-1-7 15,2 2-4-15,-2 1-5 0,0-1-3 0,-2 1-8 0,4-1-2 16,-3 0-6-16,0 0-4 0,2-3-2 16,-4 2-2-16,3 0 0 0,0-3-3 0,-4 1 1 15,4-2-1-15,0-4-2 0,0 0-3 0,2-1-6 0,1-3-12 16,0 0-24-16,2-3-33 0,5-1-47 15,3-3-45-15,1-2-61 16,1 0-80-16,4-7-109 0,-6 0-99 0,-2 1-721 0</inkml:trace>
  <inkml:trace contextRef="#ctx0" brushRef="#br0" timeOffset="19967.68">17485 8065 782 0,'0'0'341'0,"0"0"-9"15,0 0-46-15,0 0-30 16,0 0-47-16,0 0-43 0,0 0-28 0,0 0-24 0,133-46-17 15,-109 46-17-15,1 0-22 16,0 0-15-16,-4 5-6 0,1 0-8 0,-2 4-4 0,-3 0-3 16,-3 0-2-16,-3 1-1 15,-2 1-1-15,-1 1 0 0,-6 2-2 0,-2 0-1 0,0 0 1 16,-5 1-2-16,-5 0 0 0,-4 1-1 0,-2 1-2 0,-3 2-1 16,-3-1-1-1,-4-1-4-15,2 0-2 0,-3 0-1 0,5-2-1 16,-2-1 2-16,3 0-2 0,5-1 0 0,-2-1 0 15,7-4-2-15,0 1 0 0,3-4-1 0,5 0-4 0,2-3-1 16,1 2-2-16,0-2 1 16,5 0 0-16,5-1 4 0,6-1 1 0,-2 0 2 0,5 0 0 15,2-4 0-15,-1 1 0 0,1-1-4 16,0 1-8-16,-1-1-13 0,-1 1-20 0,0-1-31 16,-2-1-47-16,-2 1-62 0,1 1-101 0,-2-3-159 0,-4 1-139 15,-1 1-792-15</inkml:trace>
  <inkml:trace contextRef="#ctx0" brushRef="#br0" timeOffset="20387.62">17907 8090 816 0,'0'0'334'16,"0"0"-8"-16,0 0-39 0,0 0-33 16,0 0-55-16,0 0-51 0,0 0-33 0,0 0-6 0,0 0-3 15,0 0-8-15,0 0-11 0,124 69-20 0,-106-46-11 16,3 1-9-16,0 1-11 0,-1 0-2 15,5 1-9-15,-2-2-3 0,-1 1-1 0,1 0-4 16,3 0 2-16,-5-3-4 0,-4-3-4 16,-3 2-2-16,-6-5-1 0,-5-1-1 0,-3-1 5 0,0-2-2 15,-10 0 0-15,-5 0 1 16,-5 0-6-16,-6-2 3 0,-5 1-3 0,1-4-4 0,-2-1 2 16,0-2-3-16,1-3 3 15,1-1-1-15,2-1 0 0,4-6 0 0,3-3 0 0,4-2-2 16,5-3-2-16,5-2-3 0,5-3-5 0,2-3-2 0,9-1-3 15,5-3 2-15,7-2-2 16,6 0 0-16,3-2 5 0,2 2 1 0,1 2 4 0,2-2 4 16,-1 1 3-16,-2 1 2 0,0 0 0 15,-2 0 0-15,-4 2 1 0,-7 0 1 0,-5 1-4 16,-6 1 1-16,-6-1 1 0,-2 5 1 0,-2 0 4 0,-7 3 0 16,-4 4-2-16,-3 1-4 15,-4 1-1-15,-1 3-3 0,1 1 0 0,-1 3-2 0,1 0 0 16,4 2-3-16,1 0-6 0,3 1-11 15,3-1-26-15,2 1-42 0,4-2-67 0,2 2-109 0,1-2-211 16,0 1-207-16,0-1-788 0</inkml:trace>
  <inkml:trace contextRef="#ctx0" brushRef="#br0" timeOffset="31067.66">4258 14060 1068 0,'0'0'123'0,"0"0"-26"0,0 0 16 0,0 0 1 15,0 0-9-15,0 0 18 0,0 0-35 0,0 0 2 0,-119 60 5 16,108-48-2-16,0 2-8 0,0 3-8 16,1 2-5-16,-1 1-2 0,0 4-5 0,-2 2-6 15,-3 2-5-15,3 3-9 0,-5 1-4 16,4 1-8-16,-3 0-5 0,5-2-4 0,0-1-5 0,-1 0-3 15,3-3-3-15,4 2-2 0,-2-2-1 0,5-3-3 16,-1-1-1-16,4-3-2 0,0-1-1 16,0-2 1-16,6-2-1 0,2-2-2 15,-1-1-3-15,3-1 0 0,5-3-1 16,-1-1 2-16,5-1 9 0,1-5 2 0,2-1 3 0,5 0 3 0,-2-4-1 16,2-5-3-16,-5-1 1 0,-1-2 2 15,-2-1 4-15,-8 0 9 0,-2 1 5 16,-7-3 5-16,-2 0-3 0,-1-1-4 0,-5 0-9 0,-7 0-5 0,-1 2-5 15,-3 2-6-15,1 0-3 16,-2 3-5-16,-1 1-4 0,-1 2-5 0,2 1-5 0,2 2-7 16,-1 1-7-16,4 1-12 15,2 1-25-15,1 0-36 0,2 0-51 0,1 0-76 0,5 0-128 16,1 0-174-16,1 0-4 0,0 0-551 0</inkml:trace>
  <inkml:trace contextRef="#ctx0" brushRef="#br0" timeOffset="31342.09">4360 14358 1008 0,'0'0'241'0,"0"0"-16"16,0 0-12-16,0 0-3 0,0 0-13 0,0 0-49 0,0 0-33 16,0 0-24-16,0 0-19 0,-35 136-17 0,28-114-14 0,3-2-12 15,-1-3-8-15,5 1-6 16,0-2 0-16,0-1-1 0,1-1-1 0,5 0-2 0,3-4 1 15,1 0 4-15,2-1 5 16,2-2 10-16,5 0 8 0,3-1 5 16,7-1 3-16,1-3 0 0,3-1-5 0,3-1-6 15,-2 0-10-15,-1 0-10 0,-4 0-6 0,-2-1-5 0,-5 1-1 16,-7 0-2-16,-4-2-3 0,-6 2-5 0,-2-1-5 0,-1 1-8 16,-2 0-24-16,0-1-46 15,0-2-67-15,0 0-177 0,0-1-251 16,-4 2-879-16</inkml:trace>
  <inkml:trace contextRef="#ctx0" brushRef="#br0" timeOffset="31527.48">4528 14444 1680 0,'0'0'243'0,"0"0"-56"0,0 0-41 16,0 0-37-16,0 0-27 0,0 0-18 15,0 0 4-15,0 0 5 0,0 0-4 0,-48 144-12 16,41-109-13-16,3 0-10 0,-2 4-13 0,2-3-8 0,-3 0-6 15,3 0-6-15,-3-3-5 16,4-1-5-16,-2-2-15 0,3-2-35 0,2-2-77 0,0-3-135 16,0-6-279-16,0-6-922 0</inkml:trace>
  <inkml:trace contextRef="#ctx0" brushRef="#br0" timeOffset="32567.53">17257 13273 1003 0,'0'0'154'0,"0"0"10"0,0 0-18 0,0 0-2 0,0 0-21 15,0 0-41-15,0 0-32 16,0 0-12-16,0 0 7 0,0 0 13 0,0 0 11 0,0 0 2 15,15 12 3-15,-1-6 8 0,6 0 3 16,0 0-3-16,1 2-11 0,1 0-15 0,-1 1-15 16,0 1-10-16,-2 0-7 15,0 3-4-15,-6 1-4 0,-3 1 0 0,-2 1-2 0,-6 1 1 16,-2 2 1-16,-5 0-2 0,-10 2-2 16,-3-2-5-16,-6 2-3 0,-1-1-4 0,-5-2 0 0,-5 2-1 15,2-4 1-15,2-2-1 0,1-2 1 16,1-1 0-16,6-3-2 0,3 1-1 0,3-4 1 15,6-2-2-15,4 1 1 0,2-2-1 0,5-1-2 16,0 0-1-16,0-1 2 0,8 0 4 16,3 0 4-16,3 0 2 0,7-2 2 0,6-1 2 0,1 0-1 15,0 2 3-15,3 1 3 0,0 0 15 16,1 4 12-16,2 4 5 0,-1 0 2 0,4 3-12 16,-4 2-8-16,2 1-6 0,-6 0-2 0,-3 2-4 15,-6 0-1-15,-4 1 1 0,-4 1-3 0,-8 1 2 16,-4-1-1-16,0 1 1 15,-8 2 0-15,-6 1-2 0,-7-2-2 0,-1 1-2 0,-7-2-9 16,-4-2 0-16,-4 1 0 0,1-3-5 0,-1-2 4 16,-2-1-5-16,4-2-6 0,0-2-14 15,8-3-26-15,3-1-44 0,7-4-63 0,7 0-115 0,6-6-239 16,4 0-148-16,0 1-801 0</inkml:trace>
  <inkml:trace contextRef="#ctx0" brushRef="#br0" timeOffset="32957.58">17746 13560 1509 0,'0'0'358'0,"0"0"-138"0,0 0-69 16,0 0-11-16,0 0-21 0,0 0-26 0,0 0-20 16,0 0-9-16,0 0-3 0,0 0-3 0,119 33-6 0,-99-21-7 15,2 1-7-15,-2 1-6 16,1-1-4-16,-1 0-2 0,-2 1-4 0,-5 1 0 0,-4-1 0 15,-2 1-2-15,-6 1 0 16,-1 0-2-16,-8 2-1 0,-4 2-3 0,-5-1-4 0,-2 2-1 16,-2 0-3-16,-1-2-2 0,0 2 2 15,2-1-1-15,-1-3-1 0,2 0-1 0,6-1-5 0,0-2-1 16,5-1-1-16,2-1 1 0,3-2 2 0,2-1 0 16,1-1 2-16,1-1-1 0,2 1 1 15,6-2 4-15,3 1 0 0,0 0 5 16,6-1 0-16,1-1 6 0,2 1-2 0,2-2 1 15,4 3 0-15,0-2 1 0,-1 1-4 0,3-1 1 0,-1 2 0 16,-3 0-6-16,2 0-2 16,-3 0 0-16,0 0-2 0,-2-1-2 0,-1 1 0 0,-6-2 0 15,3 1-2-15,-6-1-1 16,-1-1-1-16,-4 0-5 0,-4-2-5 0,0 1-16 0,-2-3-12 0,-1 0-24 16,0 0-42-16,0 0-73 0,0-3-188 15,-1 0-361-15,-2 0-831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45:25.546"/>
    </inkml:context>
    <inkml:brush xml:id="br0">
      <inkml:brushProperty name="width" value="0.05292" units="cm"/>
      <inkml:brushProperty name="height" value="0.05292" units="cm"/>
      <inkml:brushProperty name="color" value="#FF0000"/>
    </inkml:brush>
  </inkml:definitions>
  <inkml:trace contextRef="#ctx0" brushRef="#br0">7712 6228 745 0,'0'0'145'0,"0"0"27"16,0 0 5-16,0 0 10 0,0 0-21 0,0 0-44 16,0 0-32-16,0 0-17 0,0 0-11 0,0 0-7 15,0 0 0-15,0 0 6 0,-16 35 6 16,14-21 9-16,-3 2-2 0,1 3-8 0,-2 2-4 16,1 2-7-16,0 1-5 0,-1 3-4 0,-1 0-7 0,2 1-3 15,-4-1-4-15,2 1-3 16,1 0-1-16,0-1-5 0,-3 1-3 0,4-3-2 0,-1-1-3 15,2-1-2-15,0-2-3 0,1-1-2 16,3-2-3-16,-2-2 0 0,2-1-2 0,0-2-2 16,0-2 0-16,0 0-1 0,0-2 0 15,0-1-3-15,0-1-4 0,2-1-16 0,0-2-24 0,1-1-49 16,2-1-69-16,0-2-103 0,1-1-168 0,1-4-164 16,-3 0-647-16</inkml:trace>
  <inkml:trace contextRef="#ctx0" brushRef="#br0" timeOffset="400.53">8022 6193 1259 0,'0'0'89'0,"0"0"33"0,0 0 25 15,0 0 14-15,0 0-23 0,0 0-37 0,0 0-28 16,0 0-8-16,0 0-4 0,-75 125-4 0,66-98-4 15,-2 2-5-15,-2 3-6 0,3 2-6 16,-1 3-3-16,4 1-5 0,-2 3-2 0,3 0-1 0,1 2-3 16,-4 0-2-16,4-1-1 15,-1-3-2-15,1-1 1 0,1-7 4 0,0-4 0 0,2-4 2 16,1-4-3-16,1-3-5 0,0-1-6 0,1-4-4 0,4-2-3 16,1-1-2-16,1-2 3 15,2-3 5-15,5-2 2 0,0-1 5 0,4-5 0 0,2-4 2 16,1-4-2-16,-1-2 0 15,-1-1-2-15,-2-1-1 0,-3 0 2 0,-1 2 2 16,-6 0 5-16,-3 2 2 0,-3 0 2 16,-1 3 3-16,0 3-4 0,-4-2-4 0,-3 3-5 0,-1 1-2 15,-2 3-10-15,-1 0-5 0,0 1-3 16,-4 1 1-16,-1 0-5 0,-2 0-1 0,0 2-4 16,-1 1-11-16,0 2-10 0,2-1-27 0,2-1-44 0,1 0-66 15,2-1-127-15,3-1-280 0,5-1-888 16</inkml:trace>
  <inkml:trace contextRef="#ctx0" brushRef="#br0" timeOffset="1815.67">20905 5098 688 0,'0'0'298'0,"0"0"-268"0,0 0 16 0,0 0 44 16,0 0 30-16,0 0 16 0,0 0-11 0,0 0-17 0,0 0-9 16,0 0-7-16,0 0 3 15,9 116 1-15,2-91 6 0,-1 2-2 0,6 2-7 0,2-1-7 16,5 3-6-16,-1 1 0 0,3 2-7 15,2-2-12-15,-2 1-15 0,0-3-11 16,-5-3-7-16,-1-2-5 0,-6-3-3 0,-2-1-4 16,-3-2-4-16,-6 0-1 0,-2-2-1 0,-1 0 3 15,-8 0 0-15,-4-2 0 0,-4-1-1 16,-2 0 1-16,-4-1-4 0,0-1-1 0,-4-3-2 0,3-3-3 16,-3 0 2-16,6-6-1 0,0 0 2 15,2 0-3-15,5-7 2 0,2-3-2 0,4-4-3 16,1-3-2-16,7-3-4 0,0-6 0 0,9-4-2 0,6-2 0 15,7-5 1-15,3-4 3 0,8 0 1 16,2-5 0-16,3 2 3 0,2-2 3 0,-1 3 0 16,0 1-1-16,-2 2 3 0,-7 3-2 15,-6 4 2-15,-4 1-1 0,-6 6 1 0,-5 4 2 0,-4-1 0 16,-3 3 1-16,-1 1 0 0,-1 2-1 0,0 1-1 16,-4 0 0-16,-3 3-2 0,-3 3-2 15,-1-1-4-15,-1 3 0 0,-5 1-4 0,3 1-4 0,-5 4-4 16,0 0-12-1,0 2-25-15,1 0-55 0,2 7-88 0,-2 1-183 0,7-1-317 16,2-2-772-16</inkml:trace>
  <inkml:trace contextRef="#ctx0" brushRef="#br0" timeOffset="2725.77">7177 13172 1618 0,'0'0'153'0,"0"0"-120"15,0 0 25-15,0 0 22 0,0 0 12 0,0 0-14 0,0 0-15 16,0 0 5-16,-91 120 6 15,81-96 2-15,0 1 0 0,-1 2-8 0,0 1-6 16,1-1-5-16,-1 1-9 0,1 1-8 16,1-3-11-16,0 1-8 0,4-2-10 0,2-3-4 0,1-1-3 15,2-7-4-15,0-1 0 0,6-2 0 16,3-2 4-16,2-4 5 0,2 1 7 0,5-2 4 16,3-3 5-16,5-1 4 0,2 0 0 0,6-6-1 0,1-2-3 15,5-1-2-15,-4-2-5 0,0 1-4 16,0 0-3-16,-1 1-4 0,0-1 1 0,-3 3-3 15,-2 2-1-15,-6-1-2 0,-3 4-2 16,-5 0-5-16,-5 2-5 0,-5 0-15 0,-1 0-21 0,-3 0-46 16,-2 0-59-16,0 0-91 15,0 2-185-15,-3-2-183 0,1 0-811 0</inkml:trace>
  <inkml:trace contextRef="#ctx0" brushRef="#br0" timeOffset="2925.9">7360 13283 1860 0,'0'0'115'0,"0"0"-8"16,0 0-4-16,0 0 5 0,0 0-5 0,0 0-9 15,-41 126-11-15,31-84-5 0,1 4-6 16,-1 2-8-16,-2 3-9 0,1 0-14 0,-3-1-10 0,-1 0-10 16,3 0-5-16,-4 1-7 0,0 1-3 0,-1 0-4 15,2-2-5-15,-1-1-1 0,3-3-7 16,4-6-21-16,2-3-54 0,7-6-93 0,2-3-201 0,3-9-355 15,2-6-732-15</inkml:trace>
  <inkml:trace contextRef="#ctx0" brushRef="#br0" timeOffset="4475.79">20773 12339 1078 0,'0'0'119'16,"0"0"-2"-16,0 0 42 0,0 0 28 0,0 0-10 0,0 0-24 15,0 0-31-15,0 0-21 16,0 0-14-16,0 0-17 0,0 0-14 0,0 0-11 0,25-24-3 16,-13 17-1-16,3 1 2 0,3 0 3 15,6 1-3-15,2 0-3 0,1 2-7 0,1 2-4 16,0 1-2-16,2 0-5 0,-2 3-1 0,-3 4-5 0,-1 1-4 16,-7 2-2-16,0 3-1 0,-7 1-2 15,-3 1 1-15,-6 2 1 0,-1 3 3 0,-8 3 4 0,-8 2 0 16,-8 3 0-16,-6 3-6 15,-5 0-3-15,-7 2-2 0,-1-1-2 0,0 2 2 0,1-2 2 16,2-2 0-16,1-2-1 16,5 0-2-16,3-3-1 0,4 0-1 0,5-4 1 0,4-1-2 15,7-1 1-15,7-3-1 16,1-3 3-16,3-1 2 0,0-2 5 0,5-1 6 0,4-2 4 16,3-3 9-16,3 0 4 0,7-1 7 0,3-3 0 0,6 0 0 15,5 0-7-15,2 0-9 16,4-2-3-16,3 1-5 0,3 0-4 0,4 0 3 15,2 1-2-15,3 0-5 0,-3 0-3 0,-3 0-1 16,-3 0-3-16,-11 2-1 0,-7-1-2 0,-6 3-2 16,-10 1-2-16,-2-2-8 0,-5 1-14 15,-6 0-22-15,1-1-37 0,-2 1-66 0,0 1-107 0,0 0-314 16,0-1-1021-16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49:40.841"/>
    </inkml:context>
    <inkml:brush xml:id="br0">
      <inkml:brushProperty name="width" value="0.05292" units="cm"/>
      <inkml:brushProperty name="height" value="0.05292" units="cm"/>
      <inkml:brushProperty name="color" value="#FF0000"/>
    </inkml:brush>
  </inkml:definitions>
  <inkml:trace contextRef="#ctx0" brushRef="#br0">21456 9861 0 0,'0'0'22'0,"0"0"87"0,0 0-42 16,0 0 5-16,0 0 3 0,0 0 25 0,0 0 19 0,0 0 18 15,0 0 15-15,0 0 7 0,0 0 8 16,0 0 0-16,9 10-6 0,-8-7-10 0,1 1-18 15,-1 0-15-15,-1-1-13 16,0 2-10-16,1 0-9 0,-1 1-9 0,1 1-5 0,-1 1-13 16,0 1-2-16,0 1-7 0,0 0-2 15,0 1-3-15,0 1-4 0,0-1-4 0,0 0-5 16,0 2-3-16,0-1-2 0,0 2-2 0,0 0-4 16,0 0 1-16,0-1-4 0,0 1-2 0,0 0-2 15,0 1-5-15,0 0 1 0,2 0 1 0,4-1 4 0,-1 0 5 16,1-1-2-16,0-1 1 15,1-1 0-15,1-1 0 0,-2-2-2 0,0-2-2 0,1 0-1 16,-1-3-1-16,1 3 1 16,0-5 1-16,0-1 2 0,0 0 0 0,4-1-1 0,1-5-1 15,4-3-3-15,0-1-3 16,3-1-4-16,1-3-1 0,2-1-1 0,0 0 3 0,-2-1-2 16,2-2 2-16,0 3-5 0,0-4 2 15,0 0-1-15,5 0 0 0,1-2 1 0,4 0-5 16,1 1 4-16,6-2-4 0,0-1 3 0,1-1-2 0,3-2-2 15,6-2 2-15,7-3-3 0,5-2 3 16,4 0-2-16,2-1 1 0,4 3-1 16,-2 3-1-16,-3 3 3 0,-1 2 2 0,-8 5-1 15,-7 4-2-15,-10 2 2 0,-11 4-1 0,-12 1 2 0,-4 1 1 16,-7 1-2-16,-1 0 1 0,-1 3-3 0,-2-2 2 16,-1 1-6-16,1 0-4 0,-2 1-4 15,0-1-7-15,0 0-6 0,0 0-10 0,0-2-20 0,-2-1-30 16,0 0-46-16,-1-2-78 15,1 0-153-15,1 1-241 0,-1 3-850 0</inkml:trace>
  <inkml:trace contextRef="#ctx0" brushRef="#br0" timeOffset="22472.81">21099 11051 533 0,'0'0'116'16,"0"0"-25"-16,0 0 15 0,0 0 1 0,0 0-17 15,0 0-29-15,0 0-14 0,0 0 1 16,0 0-15-16,0 0 4 0,0 0-1 15,0 0-1-15,-14 47 17 0,14-40 0 0,1 2 0 16,0-2 3-16,0 2-3 0,2 1-3 0,-1 0-3 0,-1 0-1 16,0 2-4-16,0 1-2 15,0 1-2-15,-1 1-3 0,2 0-5 0,-2 2-6 0,0-1-3 16,0 2-3-16,0 1 3 0,0 3 0 0,0 0-3 0,0 3-2 16,0-1-4-16,0 0-3 15,0 1-1-15,0-2-3 0,1 2-2 0,1 0 1 0,-1 2-1 16,0 1 1-16,-1 2-1 0,0 1 2 15,0 3-1-15,0 0 3 0,0 0 2 0,-1 0 0 16,-2-1 1-16,0 0 0 0,2-3-3 16,0 2 1-16,1-1 0 0,-1-1 1 0,-2 1 1 0,0 0-1 15,0 3 1 1,-1 1 2-16,-2 0-2 0,1 1 1 0,1-2-1 0,-2 2-2 0,3-4 1 16,-1 0-4-16,1-2 1 0,0-1 0 15,1-1 1-15,1 0 1 0,0 1 0 0,0-2 3 16,0 2-3-16,-3 0 1 0,3-1 0 0,0 1-2 0,-1-2 0 15,-1 1-1-15,2-3-1 16,1-3-2-16,-2-1-1 0,2-4 1 16,0 1 1-16,0-2-1 0,0-1 2 0,0-2-1 15,0-2 1-15,2 0-3 0,-2-2 0 0,1-2 1 0,-1 1-3 16,0-3-3-16,2-1-4 0,-2-1-7 0,0 0-9 16,0-2-19-16,0-1-19 0,0 0-34 15,0-1-89-15,0-4-133 0,-2-1-134 0,1 3-705 16</inkml:trace>
  <inkml:trace contextRef="#ctx0" brushRef="#br0" timeOffset="22943.55">20874 12660 985 0,'0'0'180'0,"0"0"-11"0,0 0-36 0,0 0-10 0,0 0-34 15,0 0-25-15,0 0-25 16,0 0-17-16,0 0 2 0,0 0 8 0,0 0 9 0,0 0 9 16,0 0 7-16,0 0 6 0,21 68 1 15,-12-56-4-15,-1 1 4 0,-1 0-2 0,-1 3-2 16,2-1-5-16,-1 2-9 0,-2 2-7 16,1-2-6-16,-1 2-4 0,2-3-4 0,-4 1-5 0,4-3-5 15,-2-2 0-15,2-3-2 0,-1 1-2 0,-2-2 1 16,2-1-4-16,-1-3 0 15,0 0 0-15,1-2 2 0,1-1 3 0,-1 1 4 0,0-2 4 0,3-2 3 16,0-2 3-16,0-6-2 16,1-1-1-16,3-4-3 0,0-3-3 0,4-4-2 0,-2-4-3 15,2 0-3-15,1-1-1 16,0 0-3-16,-3 0 1 0,4 1-1 0,-2 3 0 0,-3 2-1 16,-3 4-2-16,1 2 2 0,-2 1-2 0,-2 5 4 0,0 0 1 15,-3-1 0-15,1 3-3 16,-2 2 1-16,0 1-1 0,-2 0 0 0,1 2-1 0,-3 1 1 15,0 1-2-15,2 0 1 16,-2 0-2-16,0 0 0 0,0 0 0 0,0 0-2 0,0 0-2 16,0 0-4-16,0 0-5 0,0 0-21 15,-2 0-48-15,-1-1-89 0,0-2-171 0,-2 0-330 16,3 2-827-16</inkml:trace>
  <inkml:trace contextRef="#ctx0" brushRef="#br0" timeOffset="50869.94">3438 10881 505 0,'0'0'103'0,"0"0"-26"0,0 0 19 16,0 0 24-16,0 0 5 15,0 0-10-15,0 0-14 0,0 0-11 0,0 0-5 0,0 0-9 16,0 0-4-16,0 0-3 16,-1 4-3-16,1-3-2 0,0-1-3 0,0 0-9 0,0 0-8 15,0 0-11-15,0 0-8 0,0 0-5 0,0 1-5 0,0-1-3 16,0 2 0-16,0-1 5 15,0 0 9-15,0 2 13 0,0 1 12 0,0 1 5 0,1-1-7 16,-1 0-12-16,3 0-10 16,-2 0-8-16,0 0-4 0,0-1-5 0,0 0-1 0,-1 0-2 15,1 0-2-15,1 0 1 0,1 0 0 16,-2-1 2-16,1 1-2 0,-1-2 0 0,-1 1-1 0,2 0-1 16,-1 0 0-16,4-1 2 15,-4 0-2-15,1 1-2 0,-1-1-1 0,3 2 1 16,-2 0-2-16,0-1 0 0,-1 0 0 0,1 1 4 0,3 0-3 0,-3-1 3 15,1 2-1-15,2-2 3 16,-2 1 0-16,-2-1 0 0,4 1 1 0,-2-1-2 0,-2 0 2 16,1 0-1-16,2 0 2 15,-2-1-2-15,0 0 0 0,0 0 0 0,3 1 0 0,-2 0-1 16,-1-1 2-16,3 1 0 0,-1 0-3 16,-2-1 1-16,3 0-1 0,-3-1 0 0,1 2-2 15,3-2 1-15,-4 0 0 0,1 1 0 0,1-1 2 0,-2 2-1 16,0-2 2-16,0 0 1 0,2 0 1 15,-1 0 2-15,-1 0 0 0,5 0-1 0,-4 0 3 16,3-2-1-16,-2 1 2 0,3-1-1 16,0-2-2-16,-1 2-1 0,3-1 0 0,0-2-3 0,1 1-1 15,-1-1 0-15,1 0 0 16,1 1 0-16,-1-1 1 0,0-1 3 0,1 2-4 0,0-1 0 16,-1-1-2-16,1 1 1 0,-1 2-1 0,0-2 0 0,1 0-2 15,-2 0 1-15,0 2 0 16,0 0-2-16,0-1 4 0,-3 2-6 15,2 0 2-15,-2 0-2 0,-1 1 2 0,1 1-1 16,-2 0-1-16,1 0 1 0,-1 0-2 0,2 0 1 0,-1 0 1 16,2 3-1-16,-3-1 0 15,4 2 1-15,-1-2-1 0,-2-1 2 0,3 3 1 0,-1-1-2 16,-2 0 1-16,3 0 0 0,0 1 0 16,-4-1 0-16,4 0-1 0,-3 1 1 0,2 1 0 15,1-2 1-15,-4 1-1 0,4-1 1 0,-2 1 0 0,0-1-1 16,2 1 0-16,-1-1 0 15,-1-1 0-15,2 1-1 0,0 0 1 0,-3-1-1 0,2 0 0 16,1 1 1-16,-2-2 0 0,2 0 0 16,0 0 0-16,0-1 3 0,2 0-1 0,0 0 1 0,0 0-2 15,3-4 3-15,-2-1 0 16,5-1 1-16,-2 0 3 0,4-1-2 0,-4 0-2 0,4-1 0 16,-4 0-1-16,2 3 0 0,-4-1-3 15,-2 3 0-15,1-1-2 0,-2 2 2 0,0-1-2 16,-1 3 1-16,-4 0 0 0,3 0 1 0,-4 0 0 0,4 0 2 15,-4 0-2-15,4 0-1 16,-3 0 2-16,2 0 0 0,-2 0 0 0,4 0 1 0,0 0 3 16,0 0 2-16,3 0 5 15,1 0 4-15,-1-2-2 0,1-1 0 0,-1 2-6 0,0 0-4 16,-1 1-1-16,1 0-2 0,-3 0 0 16,2 0-1-16,-2 0 0 0,-1 0-2 0,-1 2 0 0,2 0 1 15,-1 0 0-15,-1-1 0 0,2 1 0 0,0-1 0 16,-1 0 1-16,1 0 2 0,1 1-2 15,-2 0 0-15,1-2 0 0,-2 0 1 0,2 0 0 0,0 0-1 16,-3 0 2 0,4 0-1-16,-1 0 1 0,0 0 3 0,-2 0-4 0,3 0 1 0,0-3 1 15,-2 2 0-15,2 0 0 16,-2 1-1-16,1-1 0 0,-1 0-2 0,-3 1 1 0,4-2 0 16,-3 2-2-16,1 0 0 0,-2 0-8 0,2 0-16 0,-4 0-41 15,4 0-102-15,-3 0-217 16,-1 0-208-16,2 0-861 0</inkml:trace>
  <inkml:trace contextRef="#ctx0" brushRef="#br0" timeOffset="52369.99">3323 11073 528 0,'0'0'80'0,"0"0"-21"0,0 0 21 0,0 0 15 15,0 0 1-15,0 0-2 0,0 0-18 16,0 0-19-16,0 0-20 0,0 0-13 0,0 0-7 15,0 0 7-15,0 0 13 0,0 0 14 0,21 9 5 0,-14-6 6 16,-3-1 5-16,4 0 1 16,0 1 3-16,-2 1-2 0,2-3 0 0,0 2-3 0,1 1-5 15,-1-1-8-15,-1 0-10 0,2 1-5 16,1-3-5-16,-1 3-2 0,1-3 0 0,1 2-1 16,-1-3 1-16,0 2 0 0,1-1 5 0,-1-1 3 0,0 2-2 15,1-2-1-15,0 1 3 0,2-1-5 16,-1 0 1-16,0 0-2 0,0 0-7 0,-1 0-7 15,0 0-6-15,4 0-1 0,-4 0-2 16,2 0-1-16,-3 0-1 0,1 0 1 16,4 0-1-16,-4 0 0 0,1 0 3 0,0 0-1 15,-2 0 3-15,2 0 1 0,-1 0 2 0,3-1-1 0,-1-1 0 16,-3 2-4-16,3-1-2 16,1-1-3-16,-4 2-1 0,1-2-1 0,-1 1 0 0,0 1 0 15,2 0-3-15,-1 0-1 0,1 0 1 0,0 0-1 0,3 0 1 16,-2 1 0-16,-2 1 1 15,4 0-1-15,-3-1-1 0,-1 1 0 0,1-1 0 0,0 0 2 16,2 0 0-16,-3 1-1 16,1-2 1-16,-1 0 0 0,0 1-1 0,-1-1 0 0,0 0-1 15,1 0 1-15,2 0 0 0,1 0 1 16,-1 0 1-16,3-1 0 0,-2-2 2 0,3 2 0 16,-3-2 0-16,4 2 0 0,-4-1-1 0,3-1-1 0,-4 2-1 15,3-1 1-15,-3 0 0 16,0 1-2-16,1 1-1 0,-2 0 0 0,-2-2 0 0,0 2 0 15,0 0 1-15,-3 0-1 0,0 0 0 16,2 0 1-16,-1 0-2 0,0 0 2 0,-2 0-1 0,2 0 1 16,3 0 3-16,-3 0-1 15,0 0 0-15,-2 0 0 0,2 0-2 0,1 0 1 0,-2 0 0 16,-1 0 0-16,3 0 0 0,-1 0 1 16,0 0-3-16,-3 0 4 0,4 0 1 0,0 0 1 15,-1 0-4-15,-1 0 4 0,1 0-2 16,1-1 0-16,-1 1-1 0,-1-1-1 0,0-1 1 15,1 1-1-15,-2 0 0 0,-1-1 0 0,3 1-2 0,-4-1 0 16,2 1 2-16,-3 0 0 0,2-1-2 16,-1 1 0-16,-2 1-2 0,4 0 2 0,-4 0-1 15,1 0 0-15,2 0 3 0,-3 0-3 16,0 0 1-16,3 0-1 0,-3 0 2 0,-1 0-2 0,5 0 0 16,-3 0 0-16,-1 0-1 0,0 0 0 0,3 0-4 15,-2 0-7-15,-2 0-18 0,4 0-34 16,-2 0-82-16,-1 0-159 0,2 0-247 0,-2 0-897 0</inkml:trace>
  <inkml:trace contextRef="#ctx0" brushRef="#br0" timeOffset="62390.06">6503 10774 448 0,'0'0'167'16,"0"0"-2"-16,0 0 38 0,0 0 33 15,0 0-6-15,0 0-27 0,0 0-30 16,0 0-27-16,0 0-22 0,0 0-15 0,0 0-17 16,0 0-24-16,-16-12-18 0,16 12-17 0,0 0-17 0,0 0-10 15,0 0-4-15,0 0-2 0,0 0-4 0,0 0-2 0,0 0-1 16,0 0 0-16,0 0 3 15,0 2 0-15,2 1 4 0,1-1 1 16,1 0 2-16,2 1 1 0,-1-1 0 0,2 3 0 16,1-1 2-16,0 0 0 0,-1 0 1 0,3 1 1 0,-1 0 4 15,1 0 6-15,1-1-1 16,0 2 2-16,2-1-3 0,0 1 0 0,0-2 1 0,2 2 1 16,-2 1 0-16,2-3-3 0,-1 1-2 0,1 0-2 0,0 0-1 15,0 0 0-15,0 0 0 16,1-1 2-16,-1 0-1 0,1 0 1 0,0-1-1 0,0 0-2 15,1 0 1-15,2-1 0 16,-1 0-3-16,1 1 0 0,-1-1-3 0,1 0-1 0,0 1 0 0,-1-1 0 16,2 1 1-16,-1 1 0 15,0-2 0-15,2 2 0 0,0-1-2 0,-1 0-1 16,1 2 0-16,1 0-1 0,-2 0 0 0,2-2-2 0,-1 3 2 0,-3-1 0 16,1 0 0-16,0 1 0 15,-3-2-1-15,3 1 2 0,-3-1 0 16,3 1 0-16,-2-2 0 0,2-1 0 0,2 1 1 15,-2-1 1-15,0-1-3 0,2 0 1 0,0 2 0 0,0-2 1 16,0 0-2-16,-2 0-1 16,2 0 0-16,0 1 1 0,-1-1 0 0,2-1 0 0,-1 0 0 15,1 1 0-15,-1-1 0 16,1 0 0-16,-2 0 1 0,1 0 0 0,0 0 0 0,0-2 0 16,0-1 0-16,1 0-1 0,-1 0 0 0,2 0 2 0,0-1-1 15,0 1 1-15,-1-1-1 0,-2 1 1 16,1 2-4-16,-1-1 0 0,-1 1 1 0,-2 1 0 15,1 0 1-15,0 0-1 16,0 0 1-16,2 0 0 0,-2 0-1 0,0 0 0 0,0 0 0 16,1 0 0-16,1 0 0 0,1 0-1 15,-1 0 1-15,1-1 1 0,0 1-2 0,-1 0-2 0,1 0 2 16,-1 0 1-16,-1 0 1 0,0 0 0 0,1 0-2 0,-3-1 2 16,0 1-2-16,1 0 2 15,1-2-2-15,-2 2 0 0,-2 0-1 0,4 0 1 0,-4 0 0 16,1-1-1-16,1 1 0 15,-2 0 1-15,2-1-1 0,-2 1 0 16,1-2 0-16,0 1 0 0,-1-2 1 0,-1 0 0 16,2 0-1-16,-2-1 1 0,2 1-1 0,-3 0 1 0,2 0 1 15,0 0-2-15,-3 0 0 0,2 1 1 0,0-1 1 0,-3 2 0 16,1 0 0-16,1 1 0 16,-2-1 0-16,2-1-1 0,-2 1 2 0,0 0-1 0,3 0 0 15,0-1 2-15,0 0-1 0,3-1 1 16,0-2-2-16,0 1 0 0,2-3 0 0,0 1 0 0,-3 1 1 15,1 0-1 1,0-1 2-16,-1 1 1 0,-1 0-1 0,1-1-1 0,-1 1 1 0,3-2 1 16,-3 0-1-16,3 0 1 15,0 0-2-15,-4 0 0 0,3 0 0 0,-5 1 2 0,-2 1 0 16,1 0 0-16,-2-1 3 0,1 2 0 0,-1-1 1 16,-1-1-1-16,3-1 0 15,0-1-2-15,0 0-1 0,0-1-1 0,3 2 0 16,1-3 0-16,-2 0 0 0,1 0-1 0,0 1 0 15,-2 1 1-15,-2-1 0 0,0 0 1 0,-2 2 1 0,-3-2 1 16,2 0 2-16,-1-1-1 0,0 0 3 16,1-2-3-16,-1 0 1 0,0 0-1 0,0 0 0 15,-1 0 2-15,-1 0-3 16,1-1 1-16,-2 2 1 0,3-1-1 0,-4 0 2 0,0 0 2 0,3 1-1 16,-4-2 2-16,-1 0 1 0,1-1-4 0,-1 0 0 15,0 0-1-15,0 0 0 0,0 0 0 16,0 0 0-16,0 0-3 0,0 0 0 15,-2 2 1-15,-4-1 0 0,3 1 2 0,-4 0-1 16,1 2 0-16,-1-1 0 0,-4 1 1 0,0 0 0 16,-5 0-2-16,3 1-1 0,-6-2-1 15,1 4 0-15,-3-2 0 0,0 2 2 0,1 0-1 0,-1 0 1 16,2-1 0-16,2 1 1 0,1 0 0 0,1 0 0 16,0-1-1-16,1 0-1 0,-1 1 1 15,2 0 0-15,-6 0-1 0,2 0 1 0,-2 2-1 0,-1 0 1 16,-3 0-1-16,1 1 1 15,-4 1 0-15,0-1-3 0,-2 1 1 16,1 0-1-16,-2 0 2 0,2-2 0 0,-1 1-2 0,1-2 0 16,2 0 0-16,4-1 2 0,-1 0-1 0,-1-2 1 15,1 1 2-15,3 0-1 16,-2-1 4-16,0 0-1 0,1 2 1 0,-4 0-2 0,2-1 3 0,-3 3-4 16,0 1 1-16,-1-1-1 0,-1 2-1 0,-2-1 0 0,0 0-1 15,-1 2 0 1,0-1-2-16,0 0 1 0,1 0 0 0,-1 0 1 0,1-2 1 15,2 2-1-15,0-2 1 0,1-1-1 16,-1 0 0-16,2 1-2 0,-1-1 2 0,1-1-1 16,0 4 1-16,1-2 1 0,-3 2-1 15,2 1 1-15,-2 0-1 0,-1 1 1 0,-1 1-2 0,-1 0-1 16,-1 0 1-16,1 0 0 0,1 0 1 0,3 0-3 0,-3 0 0 16,3 0 1-1,0 1 0-15,0-1-1 0,0 0 2 0,-1 0-2 16,4 0 0-16,-3-1 2 0,1-1 0 0,1-1 0 0,-2 1-2 15,2 0 3-15,-2 2-2 0,0 0 0 0,0 0-2 16,-3 1 1-16,1 5-1 16,-1 1 0-16,1-1 2 0,-1 2-2 0,2 0 2 0,-3 1-2 0,2-1-1 15,-1 0 3-15,0-1-2 16,2 0 3-16,1 0-2 0,-1 1 0 0,2 0 1 16,1-2-1-16,0 1 2 0,1 0-2 0,-1 0 0 0,1-2 0 0,0 3 2 15,-1-3-2-15,-1 2 1 16,2-1 0-16,-1 1 0 0,2-2 0 0,0 1-1 0,5-2 2 15,0 2-3-15,2-2 2 16,1 1 0-16,2-2 1 0,-2 2-3 0,3 0 1 0,-1-1 0 16,1 1-1-16,1 0 2 15,0-1-3-15,0 2-1 0,2 0 2 0,-3 0 1 0,0-1 0 16,1 2-1-16,0 2 0 0,-3-2-2 16,-1 3 4-16,-1 2-2 0,-2 0 1 0,-2 5-1 15,-2 0-2-15,0 1 3 0,-1 0-1 0,4-3 0 0,2-2 1 16,1-2 0-16,3-2-2 0,2 0 2 15,-1 0 0-15,3-1 0 0,0 1 0 0,1 0 0 16,-2 0 2-16,1-1-3 16,3 1-1-16,-2 1 1 0,0-1 2 0,1 2-2 0,0-3 1 15,0 3 2-15,1-1-6 0,0 2 3 16,0-2 0-16,1 2 0 0,-1-2-1 0,3 1 1 16,0 0 0-16,-1-3-1 0,2 3 0 0,1-2 0 0,0 0 1 0,0 1-1 15,0 0 0-15,3 0 0 16,-1 1 2-16,1-2 0 0,0 1-2 0,2 1 0 0,-1 0 2 15,2 1 0-15,-3-2 0 16,3 2 0-16,-1-2-2 0,1 0 1 0,-2-2 1 0,3 1-1 16,0-2 1-16,-2 1 1 0,3 0-2 15,0 2 1-15,-2-3 0 0,1 1-1 0,0 0 2 16,-1-2-2-16,3 0-1 0,-1 1 2 0,1 2-2 0,1-3 0 16,-1 0 3-16,-1 1-4 15,4 0 5-15,-4-1-2 0,2 0 0 16,0 0-2-16,3 0 4 0,-3 0-2 0,2-1 0 0,-3 1 1 15,1-1-2-15,0 0 1 0,-2-1-1 0,1 1 1 0,1 1-1 16,0-2 1-16,0 0 0 16,-1 0-1-16,2 1 2 0,-1-2-1 0,0 1 2 0,2-1-1 15,-2 1-1-15,2-1 1 16,0 1 0-16,-2-2 0 0,2 2-1 0,-2-2 1 0,0 1 0 16,1 0-1-16,-1 0 0 0,-1 0 0 0,-1-1 0 0,2 2-1 15,-3-2 2-15,0 2-1 16,1-1-1-16,-1 2-2 0,-1-2-3 0,1 2-12 0,1 1-25 15,0 0-54-15,3 1-101 16,-2-2-246-16,-2-1-953 0</inkml:trace>
  <inkml:trace contextRef="#ctx0" brushRef="#br0" timeOffset="82783.7">2500 10028 217 0,'0'0'312'0,"0"0"-202"0,0 0 16 0,0 0 25 0,0 0 6 15,0 0-14-15,0 0-17 0,0 0-15 0,0 0-9 16,0 0-9-16,0 0-11 16,0 0-10-16,-5-2-15 0,5 2-16 0,0 0-14 0,0 0-16 0,0 0-8 15,0 0-6-15,0 0-3 16,0 0-4-16,0 0-2 0,2 0 4 0,0 3 3 16,-1 0 7-16,2 1 1 0,4 0-1 0,-4 2 0 0,4-2 0 15,0 1 0-15,-2-2 0 0,4 2 3 16,-1 0-3-16,-1 0 4 0,0 0-1 15,2-1 1-15,0-1-1 0,0 2-16 0,-1-1 9 16,-1 1 2-16,1 0 6 0,1-2 20 0,2 2-5 0,-2-2-1 16,1 2-2-16,2-1 3 15,0 0 2-15,4-1 1 0,-4 1-2 0,4-2-8 0,-2 0-2 16,3 1-3-16,-3-2 5 0,3 2 2 0,-3-3 0 0,1 3-2 16,-1-2-2-16,-2 0-3 15,4 0-3-15,-4 0 0 0,0 1-1 0,0-1 0 0,2 1 0 16,0-2 1-16,-2 3 8 15,5-2 3-15,-4 2-2 0,5-1-2 0,-3-1-10 0,1 2-3 16,-3-1 0-16,5 0 2 0,-2 1 0 16,-1-1-2-16,3-1 4 0,0 1-4 0,-3 0 2 15,4-1-1-15,-2 0 0 0,-2-1 2 16,4 0 3-16,-2 2 1 0,0-2 1 0,0 0-1 0,2 1-5 16,-1-1 0-16,-3 0 1 0,4 0-1 0,-3 0 0 15,0 2-2-15,1 0-1 0,-2 1 2 16,2-1 0-16,3-1 0 0,0 2 1 15,-1-1 0-15,3-1 1 0,-1-1 3 0,-1 0 0 16,1 0 0-16,-1 0 1 0,0 0-1 0,0 0 1 0,-1 0-2 16,-1-1 0-16,-1 1-2 15,0-1-1-15,2 1 0 0,-4 0 0 0,3 0 1 0,-2 0-1 16,-1 0-1-16,2-1 0 0,-2 1 1 0,3 0-1 0,-2 0-1 16,-1 0 1-16,1 0 0 15,-2 0 3-15,2 0-3 0,-1 0 2 0,3 0-5 16,0 0 3-16,-3 0-1 0,5 0-1 15,-3 0 1-15,-1 1-1 0,3 0 0 0,-1 0 0 0,-1-1 2 16,-3 1-2-16,4-1 1 0,-5 0 1 16,5 0 3-16,-4 0 5 0,4 0 0 0,-1 0-1 15,-1-2-3-15,2 1-2 0,0 0-3 16,-4-1-1-16,4 1 3 0,-6 0-3 0,4 0 2 0,-3 0-2 16,0 1 0-16,1-1 1 0,-1 1-1 0,-2 0 0 15,1 0 1-15,1 0 0 0,-1 0 0 16,0 0 1-16,-1-2 2 0,0 2-2 0,4-1 2 0,-1-2 2 15,-1 2-1-15,2-2 0 16,-1 1 1-16,-2-1-2 0,5 1 0 0,-5-1-3 0,2 2 0 16,1 0-2-16,-3 0 2 15,1 1-2-15,0 0 0 0,-1 0 2 0,-2 0-2 0,1 0 3 16,1 0 2-16,-2 0-1 0,0 0 1 16,3 0-2-16,-3 0 0 0,0 0 0 0,0-1 2 15,-1 0-2-15,0-1 1 0,1 1 0 0,-1 0 0 0,-1-1 2 16,1 0-1-16,-2 1 0 0,2 0 1 15,0 0-1-15,-1-1 1 0,1 2-2 0,-4 0-2 16,3-1-2-16,-2 1 2 0,-1 0-1 16,1-1 3-16,-2 1-1 0,3-1 1 0,-2-1-2 0,2 1 2 15,1-1 3-15,-3 1 2 16,3-2 2-16,0 0 3 0,1 0-6 0,-3 0 1 0,3-2-3 16,1 2-2-16,-1-1-1 0,-1 2 1 0,0-1 1 0,-2 1 0 15,2-1-3-15,-1 1-2 16,-2 1 1-16,2 0 2 0,-3 0-1 15,1 1 0-15,-1-2 0 0,-3 1-2 0,4 1 2 16,-2-1 2-16,-1 0-1 0,2 0-1 0,-1 1-1 0,-1-1 3 16,5-1 0-16,-4 0 0 15,1 1 2-15,1 0-3 0,-3-2 1 0,1 2-2 0,1 0 2 16,-3-1-2-16,0 2 0 0,1 0 0 0,-1 0 0 0,-1 0 2 16,0 0-2-16,3 0 0 15,-3 0 1-15,0 0-2 0,0 0 1 16,0 0 0-16,0 0-1 0,0 0 0 0,0 0-1 0,0 0-3 15,0 0-2-15,0 0-13 0,0 0-8 0,0 0-20 16,0 0-30-16,0 0-50 0,0 0-92 16,0 0-152-16,0 2-96 0,0-2-794 0</inkml:trace>
  <inkml:trace contextRef="#ctx0" brushRef="#br0" timeOffset="92110.03">793 11659 695 0,'0'0'193'0,"0"0"9"0,0 0 33 0,0 0-12 0,0 0-16 15,0 0-45-15,0 0-30 0,0 0-6 0,0 0-24 16,0 0-7-16,0 0-11 0,0 0-10 16,-31 3-9-16,29-1-8 0,0-1-8 0,-1 0-8 0,1 0-8 15,1 0-9-15,-6 1-6 16,4 3-5-16,-5 0-5 0,1 2 0 0,-4 4-4 0,-1 2-1 16,0 2 3-16,0 1-1 0,-2 1 4 0,0-1 0 15,3 0 2-15,1-1-2 0,-1 0 1 16,2 0-2-16,0 1 0 0,-1 0-2 0,3 1-1 0,-1-1-1 15,1 0 1-15,1 0-2 16,1 0-1-16,1-3 0 0,0 0-2 0,3-1 0 0,0-1-1 16,1 1 0-16,0 0 0 0,0 2 1 15,3 0 0-15,3 0 0 0,-2 1 0 0,4 0 0 16,-2 0-1-16,0 1 0 0,2-1 1 0,2 1 2 0,-1-1-2 16,-1-1 0-16,0-2 0 0,1 1-2 15,0 0 2-15,-1 0 2 0,2-1-1 0,-4 1-2 16,-1-1 6-16,0 1 4 0,-1 2 3 15,-3 0 5-15,-1 2 2 0,0 3 0 0,0-1 0 0,-4 3-4 16,-3 0-1-16,0 0-4 16,0-1-3-16,0-2-3 0,2 0-1 0,-2-4 2 15,1-1-1-15,0-3 2 0,0-1-1 16,1-2-3-16,0-1 3 0,0-1 0 0,0-2-1 0,-1-1-1 16,1 0-2-16,-3-2-3 0,2-1-4 0,0 0-1 0,-3 0 0 15,3 0-4-15,1 0 2 16,0 0 1-16,1-1 1 0,3 0 1 0,-2-1 4 0,1 2 0 15,2 0 0-15,0 0-5 16,0 0-6-16,0 0-7 0,0 0-9 0,0 0-6 0,0 0-11 16,0 0-8-16,0 0 9 0,3 0 12 15,1 4 14-15,3 1 17 0,0 2 1 0,0 2 1 16,2-2 1-16,0 2 1 0,0 3 4 0,2-1-1 0,-2 1 3 16,-2 2 1-16,0 1 3 0,2 1 2 15,-1 0 3-15,-2 2 3 0,-1 2 0 16,0 2 0-16,0 2 4 0,-4 2 0 0,1 3-3 15,-2 2 0-15,0-2-4 0,0 2-2 0,0 0-4 0,-2-1 1 16,1 0-2-16,-4-1-4 16,2 2 3-16,1-1-2 0,1-3-1 0,-2-1 2 0,1-2-2 15,0-2 1-15,0-3 0 16,1 1-1-16,-2-2 0 0,0 3 2 0,0-3 0 0,2 1 0 16,-3-3-1-16,1-1-2 0,2-3 0 0,0-1-1 15,0-1-1-15,1 0-1 0,0 0-2 16,0-2 0-16,0 2 1 0,0-3-1 0,0 1 2 15,0 2-2-15,0-1 0 0,0 0 1 0,0 0 0 16,1 1-1-16,0 0 0 0,2 0 0 0,0 1 1 16,0-1-1-16,-2-1-1 0,1 0 1 15,2-1-2-15,-1 0 0 0,-1 1 1 0,3 0-1 0,-2-2 3 16,2 1-3-16,0-1 2 0,0 0 0 0,0 0-1 16,-2 0 1-16,3-2-1 0,-3 1 0 15,2-2 3-15,0 1-4 0,0-1 0 0,-1 0 1 0,2 0 0 16,-2-1-1-16,1-1 0 15,0 1 0-15,0 0-1 0,0-3-1 16,-2 3 2-16,3-1 0 0,-2 0 0 0,3-1 2 16,-4 0 0-16,2 0 1 0,-1 0 0 0,1-1-1 0,-2 2 0 15,2-2 0-15,0 0-1 16,-3 1 1-16,2-1 0 0,0 0 0 0,-2 1-1 0,3-1 0 16,-1 0-1-16,-1 0-6 0,4 1-20 15,-3-1-44-15,3 0-81 0,-1 0-156 0,-1 0-372 16,-1 0-846-16</inkml:trace>
  <inkml:trace contextRef="#ctx0" brushRef="#br0" timeOffset="102319.85">2309 13158 1005 0,'0'0'226'0,"0"0"-40"0,0 0 19 0,0 0-17 0,0 0-40 16,0 0-32-16,0 0-33 0,0 0-21 15,0 0-22-15,0 0-18 16,0 0-12-16,0 0-5 0,-4 0-1 0,4 0 1 15,0 0 0-15,0 0 0 0,0 0-3 0,0 0-2 0,0 0-1 16,1 1 7-16,0 1 2 0,2-1 5 16,3 3 1-16,-3 0-4 0,6 1 1 0,-1 0 3 15,0 2 5-15,1 2 2 0,1-1 5 16,2 0-3-16,0 1-2 0,-2-1-4 0,1 0-2 0,0-1 1 16,-1 1 1-16,1-1 0 0,1-1-2 0,0 1-6 15,1-2-1-15,-2 1 0 0,0 0-3 16,1-2 2-16,-2 0 4 0,2 0 1 0,3 0 6 0,-2-2-2 15,0 0 0-15,1 1-2 16,0-3-3-16,-2 2 0 0,4-1-2 0,-4-1-1 0,1 1 2 16,3-1 0-16,-4 0-2 15,3 0 4-15,-1-2 2 0,-1 0-1 0,2-2 3 0,-1-1-2 16,-1 2-1-16,4-4-1 0,-4 1-2 16,5 1-1-16,-5-2-6 0,5 1 1 0,-2 2-1 15,0-1 0-15,1 0-1 0,1 2 0 0,-4 1-2 0,5-1 2 16,-2 2-2-16,-1 0 0 15,1 0 0-15,-3 0 0 0,2 1 1 0,-3-2 1 16,1 1 2-16,0 1-2 0,-2-1 2 0,2 1-3 16,1-1 0-16,-3 0 2 0,5-1-3 0,-4 1 2 15,1 0-2-15,2 1 2 0,-2-1 1 16,3 1 0-16,-3 0-2 0,2 0 1 0,2 1 0 0,-4 1 0 16,4 1 0-16,-4 0 0 0,4 0-2 0,1 0 1 0,-1-2 1 15,-2 2-1-15,2-2 2 16,1-1 2-16,-5 1 0 0,3-1 2 0,-4 0 1 0,2 0-3 15,-2 0-1-15,0 0-2 16,2 0 1-16,-1 0 2 0,1 0 0 0,0 0 2 0,1 0-1 16,0 0-2-16,2 0 1 15,1 0-1-15,-4 0-2 0,3 0-1 0,2 0-1 0,-3 0 2 16,2 1 0-16,-3-1 0 0,3 1 5 0,1 1-2 0,-2-1 0 16,1 0-2-16,-3-1-1 15,3 0-2-15,-3 0 2 0,-1 0-1 16,2 0 0-16,-3 0 2 0,2 0 0 0,-3 0-2 0,0 0 2 15,4 0 0-15,-5 0-2 0,3 0 1 0,-2 0-1 16,-2 0 0-16,2 1 1 0,1 0-1 16,-1 2 2-16,-2-2-2 0,0 2 1 0,0-2-1 15,0 1 1-15,0-1-2 0,-1 0 1 16,2 2 0-16,-4-2 2 0,1 0-1 0,0 0-2 0,0-1 2 16,-1 1-2-16,-2 1 3 0,2-2-2 0,1 1 1 0,0-1-2 15,-1 1 0-15,-2-1 1 16,2 1-1-16,2 1 2 0,-3 0-5 0,-2-1 4 0,3 0 0 15,0 0 0-15,-4 0 3 16,2-1-3-16,-2 0 0 0,2 2 0 0,-3-2-2 0,5 0 1 16,-5 1 1-16,3-1 0 15,-2 0-1-15,2 1 0 0,-2-1 0 0,4 0 0 0,-1 1 2 16,-3-1-1-16,4 0 1 0,-4 0-1 16,5 0 1-16,-3 2 1 0,-2-2 0 0,2 0-1 15,-2 0 0-15,-2 0 2 0,5 0 0 0,-5 0-1 0,3 0-1 16,-3 0 3-16,0 0-2 0,-1 0 0 15,0 0 5-15,0 0-4 0,2 0 1 0,-3 0 3 16,1 0-2-16,-1 0 2 0,0 0 3 16,0 0-2-16,0 0 3 0,0 0-6 0,0 0-4 0,0 0-3 15,0 0-6-15,0 0-32 16,0 0-66-16,-4 0-131 0,2 0-359 0,1 0-983 0</inkml:trace>
  <inkml:trace contextRef="#ctx0" brushRef="#br0" timeOffset="104093.18">4976 13215 92 0,'0'0'352'0,"0"0"-234"16,0 0 25-16,0 0 24 0,0 0-13 0,0 0-19 0,0 0-23 15,0 0-22-15,0 0 1 16,0 0-20-16,0 0-16 0,0 0-13 0,-5 0-15 15,5 0-11-15,0 0-7 0,0 0-6 0,0 0 0 16,4 0 1-16,-3 1 5 0,2-1 2 0,-1 2 6 16,4-2 3-16,-3 1 5 0,5 1 6 15,-2-1 5-15,1 0 2 0,1 0 3 0,0-1 0 0,1 1-2 16,-1-1 0-16,-1 0-3 0,3 0-6 0,0 0-2 16,1 0 0-16,2 0-4 0,-1 0 3 15,0 0 4-15,1-1 1 0,-1 0-1 16,4-3-1-16,-4 3-5 0,5-3-4 0,-4 1-2 15,-1 0-4-15,3 0-2 0,-3 1-2 0,0-1-3 0,-1 1 0 16,-1 0-3-16,0-1-2 16,-2 1-1-16,0 0-2 0,-3 0 0 0,4 1 0 0,-4 1-2 15,0 0-2-15,-1 0-7 0,1 0-19 16,-3 0-39-16,-1 0-61 0,4 3-81 0,-5 3-155 16,0-1-103-16,0-1-697 0</inkml:trace>
  <inkml:trace contextRef="#ctx0" brushRef="#br0" timeOffset="104454.31">5017 13368 1150 0,'0'0'284'0,"0"0"-99"0,0 0-13 0,0 0 17 16,0 0-27-16,0 0-53 15,0 0-49-15,0 0-30 0,0 0-18 0,0 0-8 0,0 0-4 16,0 0-1-16,0 0 4 16,2-2 8-16,6 4 4 0,1 1 2 0,1-1 2 0,1 2 2 15,2-2 2-15,-1 1 1 0,4-1-1 16,-3-1-2-16,4 1-2 0,-3 0-1 16,5-2 0-16,-2 1-1 0,0-1 1 0,1 0-4 0,1 0-2 15,-1 0-1-15,-3 0-2 0,4-3 1 0,-2 2-1 16,0-1 0-16,0 0-2 0,0 0 0 15,-3-1-2-15,3 1-1 0,-4 0-1 0,-1 0 1 16,0-1 0-16,-2 3-2 0,0-2-1 0,-3 1 3 0,1 1-4 16,-5 0 0-16,3 0-1 15,-4 0-6-15,-1 0-3 0,0 0-9 0,-1 0-22 0,0 0-34 16,0 0-47-16,0 0-49 0,-1 0-96 0,-4 0-133 0,0 1-52 16,3 1-721-16</inkml:trace>
  <inkml:trace contextRef="#ctx0" brushRef="#br0" timeOffset="104720.22">5153 13340 1130 0,'0'0'173'0,"0"0"-20"0,0 0-17 0,0 0 14 16,0 0-21-16,0 0-38 0,0 0-36 0,0 0-26 15,0 0-7-15,0 0 11 0,0 0 10 16,0 0 11-16,0 0 3 0,0 0-5 15,49-8-7-15,-38 6-5 0,5 1-7 0,-3-1-6 16,-1 0-3-16,2-1-2 0,-1 2-3 0,-1-1 0 0,-1 1-6 16,0-2 0-16,0 2-4 15,-1-1-2-15,1 2-1 0,-2 0 0 0,0-1-3 0,-1 1 1 16,-2-2-2-16,0 2-3 16,-1 0 0-16,1-1-4 0,0 1-11 0,-1-1-25 0,1 0-59 15,-3-2-98-15,1 3-216 0,0-3-979 0</inkml:trace>
  <inkml:trace contextRef="#ctx0" brushRef="#br0" timeOffset="106619.8">6426 13200 399 0,'0'0'196'0,"0"0"-56"15,0 0 27-15,0 0 3 16,0 0-6-16,0 0-19 0,0 0-23 0,0 0-13 0,0 0-32 16,0 0-23-16,0 0-25 0,0 0-13 15,-12 0-11-15,12 0-1 0,0 1 5 0,5 4 9 16,-2 0 14-16,3 2 13 0,-1 2 21 0,2-1 16 15,2 2 2-15,-3 2-11 0,2-1-21 16,0-2-17-16,1 1-8 0,-2 0 4 0,1-1 3 0,0 0-2 16,2-1-1-16,-1-1 1 15,0 0-4-15,2-1 1 0,-1-2-5 0,1 0-8 0,1-2-1 16,1-1 0-16,2 0 2 0,-1-1 2 0,0 0 2 0,1-2-1 16,1-4 1-16,0-1-1 15,2-1 2-15,0-1-3 0,1-2-4 0,-2 0-3 0,3-1-2 16,2-2 1-16,1-1-1 0,2-1-1 15,0 0-3-15,1 0-2 0,-1 1-1 0,-1 1-1 16,0 1 0-16,0 4-1 0,-3 1-1 16,-1 1 1-16,0 4-1 0,-2 0 1 0,-1 3-1 0,1 0 1 15,-3 5 0-15,3 3 1 16,-4 1 2-16,0 4-1 0,-2 2 3 0,-1 1 0 16,0 1 2-16,0 0-1 0,0 0 0 0,-1-1-2 0,-1 0 0 0,0 0 1 15,2-2-2-15,-2-3 1 16,1 2-2-16,2-3 0 0,-1-2-1 15,4-1 3-15,-1 0 0 0,2-2 0 0,-1-2 1 16,4-1 1-16,-3-1-1 0,4-1-1 0,0 0 3 0,1-2-4 16,1-3 0-16,1-2 1 0,-2-1-2 15,3-2 1-15,-1 1 2 0,0-2-2 0,-1 3 1 16,-1 0-2-16,0 2 0 0,-3 0-3 16,1 1-2-16,-4 2 3 0,-1 2 0 0,-1 1 0 0,2 0 2 15,-4 0-2-15,1 3 1 0,-2 3-1 0,-1 0 5 16,0 3-5-16,0-1 1 0,-2 1 0 15,2 0-3-15,1-1 3 0,0 2-1 16,0-2 0-16,1-1 3 0,0 0-4 0,0 1 0 16,3-3 0-16,-1 0 1 0,1-2-1 0,1 0 2 0,3-3 0 15,-1 0 1-15,2 0 2 16,2-4 0-16,0-2 2 0,3 0-4 0,-2-3 2 0,1 2 0 16,-2-3-1-16,0 2 0 0,-2 1-1 15,1 1-1-15,-3 1-1 0,-2 0-1 0,1 1 0 16,-3 2 1-16,1 0 0 0,-1 1 0 0,1 0 1 0,-2 1-2 15,2 0 2-15,1 0-1 16,-4 0 1-16,4 0 1 0,-2 0 0 0,-2 0 0 0,2 0 0 16,-1 0-1-16,0 0 1 0,-1 0-1 15,-1 0 2-15,1 1 1 0,1 0-1 0,-2 2 2 16,1-2-2-16,1 0 1 0,1-1 1 0,2 0 1 0,-3 0-1 16,4 0-1-16,-2 0 1 0,4-3 1 15,-4 1-5-15,3 0 3 0,-4-1-2 0,4-1 0 16,-5 2 0-16,1-1 0 0,2 2-1 15,-2 1-1-15,-2 0 0 0,3 0 0 0,0 0 1 0,-3 0-3 16,1 0 2-16,-1 1-1 16,-2 3 1-16,1 1-2 0,-1-2 1 0,-3 1 0 0,0-1 2 15,1 0-1-15,-4-1 0 16,2 1 0-16,-1-2 0 0,-3 0-2 0,2-1 2 0,-1 0-1 16,0 1 1-16,-2-1-1 0,1 0-1 0,-1 0-1 0,0 0-3 15,0 0-14-15,1 0-24 16,-1 0-50-16,2-2-90 0,1-2-149 0,1 1-314 15,-4 1-863-15</inkml:trace>
  <inkml:trace contextRef="#ctx0" brushRef="#br0" timeOffset="120260.07">6144 14954 359 0,'0'0'110'0,"0"0"6"0,0 0 10 16,0 0 5-16,0 0-15 0,0 0-15 16,0 0-23-16,0 0-17 0,0 0-10 0,0 0-12 15,0 0-5-15,0 0-5 0,2 0-6 0,-1 0 4 0,0 0 13 16,0 0 10-16,4 0 11 15,-1 3 2-15,0-1-10 0,1 0-15 0,1 0 1 0,0 1 0 16,1 1-3-16,-1 0 7 16,0-1-8-16,4 1-5 0,-2 1-3 0,1-2 0 0,0 2-3 15,2-1 1-15,0 2 1 16,2-1-1-16,0-1-2 0,3 1 0 0,-1-2-3 0,2 1-3 16,1-1 0-16,2 0-2 0,-3 0 1 0,2 0 2 0,0-1-1 15,-2 1 0-15,0 0-4 16,1-1-1-16,2 1 0 0,-2 1-2 0,0-3-2 0,2 3 2 15,-1-1 0-15,2 1-2 16,1-2 5-16,1-1 5 0,3 0 5 0,0-1 5 0,2 0 3 16,2 0-2-16,0-1 1 0,1-2-3 15,2 0-1-15,-2 0-1 0,3 1-4 0,0-2-2 0,1 4-4 16,0-2-3-16,0 2-4 0,-1 0-2 0,0 0-1 16,-1 2-1-16,-3-1-1 0,1 2-1 15,-5-1 0-15,1 1 0 0,-1 2 0 16,-2 0 0-16,3-1 0 0,-3 2 0 0,2 1 0 15,-2-1 1-15,-2 0-3 0,1 0 0 0,-2 0 2 0,0-1-2 16,-3-1 1-16,1-1 1 16,-2-2-1-16,3-1 1 0,-4 0 0 0,0 0 1 0,3 0 1 15,-4 0 0-15,1-2 1 16,1-1 0-16,-1 1-2 0,1-2 0 0,0 2-2 16,-2-1 2-16,2-1 1 0,0 1-1 0,0 0 1 0,3-1-1 0,-3 1 0 15,2-1-1-15,0 1 0 16,-1-1-2-16,1 2 1 0,0 0 0 0,-2-1 1 15,-2 1 1-15,3-1-2 0,-3 1 0 16,2-1 1-16,-3 2 1 0,1-2 0 0,-3 1-1 0,3 0 3 16,-4 1-3-16,-1-2 1 0,1 3 1 15,-2-2 0-15,-1 1-1 0,0 0 1 0,1-1-2 0,-3 2 1 16,0-1-2-16,1 1 1 16,-1 0 1-16,-1-1-1 0,-3 1-1 0,2 0 0 0,-1 0-1 15,-2 0-3-15,0 0 2 0,0 0 1 0,-1-1-2 0,2 1-1 16,-2 0-10-16,0-1-18 15,0 1-40-15,0 0-71 0,0-1-115 0,0 1-223 0,0 0-948 0</inkml:trace>
  <inkml:trace contextRef="#ctx0" brushRef="#br0" timeOffset="121219.92">4547 14974 598 0,'0'0'89'15,"0"0"25"-15,0 0 26 0,0 0-13 16,0 0-8-16,0 0-39 0,0 0-29 0,0 0-5 15,0 0-13-15,0 0 17 0,0 0 21 16,0 0 11-16,5 14 6 0,1-14-9 0,-1 3-5 16,5-1-6-16,0 0-6 0,1 1-4 0,6-1-8 0,-3 0 0 15,5 2-2-15,2-1 0 16,0 1-3-16,2-2-6 0,1 2-4 0,-1-2-5 0,3 0-2 16,-1 1-3-16,3-2 2 0,-3 0-1 0,3-1-2 15,1 0 0-15,-5 0-3 0,2 0 1 16,-4 0-1-16,-1 0-3 0,-1 0 1 0,-1 0-3 15,0 0 1-15,-5 0-3 0,4 0 0 0,-5-1-1 16,3 1 0-16,-5 0-1 0,-1 0-4 0,0 0-2 16,-2 0-2-16,-3 0 1 0,2 0 1 15,-4 0-2-15,4 0 1 0,-4 0 1 0,-2 0-3 0,2 0 1 16,-1 0-2-16,-1 0 0 0,0 0-2 0,-1 0-3 16,1 0-5-16,0 0-24 0,-1 0-52 15,3 0-94-15,0 0-160 0,-1 0-217 0,-1 0-851 0</inkml:trace>
  <inkml:trace contextRef="#ctx0" brushRef="#br0" timeOffset="122510.25">2317 14955 738 0,'0'0'262'16,"0"0"-37"-16,0 0 1 15,0 0-3-15,0 0-14 0,0 0-34 0,0 0-32 0,0 0-31 0,0 0-34 16,0 0-35-16,0 0-29 0,0 0-21 0,-42-4-10 16,42 4-6-16,0 0 2 15,3 0 10-15,5 3 11 0,2 1 13 0,1 1 6 0,1-2 1 16,6 1 3-16,2 0 7 0,1-2 5 15,2-1 2-15,5 1 4 0,2-1-3 16,1-1-5-16,2 0-3 0,3 0-8 0,-1 0-5 16,4 0 0-16,1 0-2 0,0 0 1 0,2 0-1 0,-2-1-3 15,1-1 0-15,2 0-2 16,1 0 0-16,0-2 3 0,0 0 1 0,1 0-4 0,-1-2-3 16,-1 2 2-16,3-2 0 0,-4-1-2 15,-1 1 1-15,0 0-4 0,-4 1-3 0,-3 0 1 16,-2 2 0-16,-3-1 1 0,-1 3 0 0,-5-1-1 0,-3 2-2 15,-2-1 0-15,-4 1-1 16,3 0 2-16,-5 0-1 0,0 0 0 0,-1 0-2 0,-1 0 2 16,4 0 0-16,-7 0 0 15,1 0 0-15,1 1 1 0,-3-1-1 0,-2 0 0 0,-1 0 2 16,1 1-2-16,-1-1 0 0,-3 0 1 0,2 0-3 0,-1 0 4 16,-1 0-1-16,3 0 1 0,-3 0 0 15,0 0 1-15,1 0 0 0,-1 0 1 0,0 0 1 16,0 0-1-16,0 0-3 0,0 0-4 15,0 0-14-15,0 0-40 0,0 0-80 0,0 1-116 16,0-1-203-16,0 1-803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3:53:09.401"/>
    </inkml:context>
    <inkml:brush xml:id="br0">
      <inkml:brushProperty name="width" value="0.05292" units="cm"/>
      <inkml:brushProperty name="height" value="0.05292" units="cm"/>
      <inkml:brushProperty name="color" value="#FF0000"/>
    </inkml:brush>
  </inkml:definitions>
  <inkml:trace contextRef="#ctx0" brushRef="#br0">3348 8965 0 0,'0'0'311'0,"0"0"-75"16,0 0-30-16,0 0 1 0,0 0-12 0,0 0-10 15,0 0-18-15,0 0-15 0,0 0-5 16,0 0-12-16,0 0-12 0,0 0-10 0,-3 5-15 0,3-5-8 16,0 0-16-16,0 0-12 15,0 1-11-15,0-1-15 0,0 0-11 0,0 1-9 0,0-1-7 16,0 0-2-16,1 0-1 0,1 0-3 0,2 2 4 0,0 0 2 16,5 0 7-16,3 1 7 15,5-2 2-15,4 0 4 0,7 1 3 0,4-1 2 0,5-1 0 16,3 0-1-16,4-1-6 15,4-3-9-15,0 2-1 0,8-1-5 0,-1-1 5 0,6 1 3 16,5-2-1-16,0 1 2 0,5-2-6 16,5 2-1-16,-3 1-4 0,-2 0-3 0,-1 2-3 15,-6 1-1-15,-3 0-1 0,-1 0 1 16,-5 0 5-16,0 0-4 0,-2 0 2 0,-3 0-3 0,-3 0-1 16,-3 0 2-16,-2 0 0 0,-1 0 2 0,-1 0 1 15,-2 0-1-15,-5 0 2 0,-2 0 1 16,-3-1-4-16,-4 1 0 0,2 0-1 15,-3 0-2-15,-2 0-1 0,-1 0 3 0,1 0-3 16,-1 1 0-16,0 1 3 0,0 1-1 0,-1 0 1 0,-3 0 0 16,0 0-1-16,-2 0-1 15,0 0-2-15,-3-1 0 0,-1 1 0 0,0-1 2 0,-4-1 0 16,0 0-1-16,1 1 4 0,-4-2-3 0,5 1 3 0,-5-1 1 16,1 1 1-16,0-1-2 15,-2 0 3-15,1 1-5 0,-2-1-2 0,2 0 2 0,-2 0-3 16,0 0 4-16,-1 0 3 15,1 0-3-15,-1 0 5 0,0 0-1 0,0 0 3 16,0 0 0-16,0 0-1 0,0 0-3 0,0 0-1 16,0 0-3-16,0 0-3 0,0 0-5 0,0 0-14 15,0 0-23-15,0 0-55 0,0 0-85 0,-1 0-123 0,1 0-277 16,0 0-951-16</inkml:trace>
  <inkml:trace contextRef="#ctx0" brushRef="#br0" timeOffset="1209.9">3411 12059 1475 0,'0'0'197'0,"0"0"-20"0,0 0-18 0,0 0-3 0,0 0-22 15,0 0-28-15,0 0-23 16,0 0-10-16,0 0-14 0,0 0-9 15,0 0-11-15,0 0-11 0,-5 0-6 0,5 0-9 0,1 0-3 16,3 1 1-16,0 0 2 0,2 0 5 0,4 1 1 16,0-1-1-16,3 0-3 0,4 0 0 15,0 1 2-15,9-1 1 0,-1 0 1 0,9-1-2 0,1 0 0 16,7 0-2-16,6-2-4 0,4-2 0 0,8 1 1 16,2 0 0-16,5-1 1 0,0 0-4 15,3 2-1-15,1 0-3 0,-1-1 3 0,0 2-2 0,-5 1 0 16,1-1 3-16,-4 1 1 15,-4-1-3-15,-3 1 1 0,-2-1-2 0,2-2 0 0,-5 1 1 16,-4 0 0-16,3-1-1 16,-3-1-3-16,0 1 1 0,-1 1 0 0,-1 0 1 0,-3-1-1 15,-2 2-1-15,-4 1-1 0,-1 0-2 0,-1 0 1 0,-3 0-1 16,-4 4-1-16,1-2 2 16,-4 2-1-16,-3 0 1 0,0 0-1 0,1 0-1 15,-3 0 0-15,1 1 2 0,-2-2-1 16,1 1 1-16,2-2-4 0,-1 2 7 0,2-1 0 15,0 0 1-15,-2 2-1 0,1-1-3 0,-3 0 0 16,-2 0 0-16,1 0 2 0,-3-1-1 0,-3-1-1 16,0 1 1-16,-5 0-2 0,1-2 2 15,-3 2-2-15,0-2 1 0,-1-1-1 0,-2 0 1 0,1 1 0 16,-1-1 2-16,0 0 4 0,0 0-2 0,0 0 1 16,0 0 2-16,0 0 4 0,0 0-1 15,0 0 2-15,0 0-2 0,0 0-3 0,0 0 1 0,0 0-3 16,0 0-3-16,0 0-8 15,-2 0-15-15,-2 0-25 0,0-1-33 0,-2 0-45 0,-2 1-52 16,0 0-73-16,-2 0-126 16,2 2-223-16,1 0-842 0</inkml:trace>
  <inkml:trace contextRef="#ctx0" brushRef="#br0" timeOffset="11099.99">5935 8962 0 0,'0'0'2'0,"0"0"237"0,0 0-95 0,0 0-82 16,0 0-24-16,0 0 9 0,0 0 11 0,0 0 26 16,0 0 17-16,0 0 18 0,0 0 7 15,0 0 3-15,-1 0-9 0,1 0-8 0,0 1-16 0,0-1-17 16,0 1-10-16,0-1-11 15,0 1-9-15,0-1-5 0,0 2-5 0,0-2-4 16,0 0 1-16,0 1 0 0,0-1 3 16,0 0 4-16,0 0 0 0,0 0 2 0,0 1-1 0,0-1 0 15,0 0 0-15,0 1-3 16,0-1-4-16,0 1-4 0,0-1-6 0,0 0-6 0,0 1-2 16,0-1-6-16,0 0-4 0,0 0-1 0,0 2-6 0,0-2 1 15,0 0 0-15,0 0 0 16,0 0 0-16,0 0-2 0,0 1 1 15,0-1 1-15,0 0 2 0,0 0-1 0,0 0 1 16,0 0-1-16,0 0 2 0,0 0 0 0,0 0-1 0,0 1 7 16,1 0 3-16,1 0 6 15,2 0 2-15,-1 1-2 0,0-2-2 0,1 2-1 0,-1 0-1 16,4-1 0-16,-3 0 0 0,3-1-3 0,-3 1 2 16,4-1 3-16,1 0-3 0,-1 0 3 0,0 0-4 15,3 0-1-15,-1 0-2 0,2 0-1 0,1 0-3 16,-1 0-1-16,2 0-2 0,1 0-2 15,0 1 0-15,0 0 1 0,1 1 1 16,0-1-1-16,-1 0 0 0,1-1-1 0,0 1 2 16,-2-1 4-16,3 0-2 0,-3 0 2 0,4 0-2 0,-4 0 1 15,3 0 1-15,-2 0-1 0,2 0-2 16,1-1-1-16,1 0 2 0,-3 1-3 0,1 0 0 16,0 0-2-16,-2 0 0 0,1 0-1 15,-3 0 1-15,-2 1-1 0,2-1-1 0,-2 1 2 16,1 0 0-16,-1 0 0 0,-1 1 0 0,2-2-1 0,-1 0 2 15,0 0-2-15,0 0 2 0,-1 0-2 16,2 0 2-16,0 0-3 0,0-2 2 0,-1 0 1 16,2 1-2-16,-2-1 2 0,2 0-1 15,-2 1-2-15,1 0-1 0,-1 0 2 0,-1 0-1 0,-1 0 2 16,2 1 0-16,-3-2 0 0,2 1 1 0,1 0-1 16,1 1 0-16,-2-2 0 0,2 1-1 15,-1 0-2-15,-1 0 3 0,2 0 0 0,-1 0-1 0,0 1 0 16,-3-2 0-16,1 2 2 15,-1 0 0-15,0 0 0 0,0 0-1 0,-1-1 1 0,0 1 2 16,1 0-2-16,-2-1 1 16,2 1-2-16,0-1 0 0,-1 1 0 0,2-1 1 0,-1 1-1 15,0 0-1-15,-1 0 0 0,-1 0 0 16,2 0-1-16,-3 0 1 0,0 0 1 0,1 0-2 16,-1 0 1-16,-2 0 0 0,2 0 0 0,-2 0 1 0,0 0-3 15,0 0 2-15,-1 0 0 0,-1 0 2 16,0 0 0-16,2 0 2 0,-3 0 4 15,0 0 0-15,0 0 5 0,0 0 2 0,0 0 1 16,0 0 1-16,0 0 3 0,0 0 0 0,0 0 1 0,0 0 1 16,0 0-4-16,0 0-2 15,0-1-6-15,-4 1-4 0,-1-2-5 0,0 0-6 0,-2 1 0 16,-1 1-2-16,-3 0 2 0,-2 0 0 0,-1 0 0 0,-1 0 0 16,-4 0 3-16,0 0-1 15,-3 0-1-15,-1 1 2 0,1 1 0 0,0 0 0 0,-3-1-1 16,0 0-2-16,-1 1 1 15,-1-1-2-15,-3 2 1 0,0-2-1 0,-3 1 2 16,1 1-2-16,-1-2 4 0,0 2-2 0,-3-1 1 16,0 0 2-16,-1 2-4 0,-4-1 4 0,3 2-3 15,1-1 1-15,0-1-2 0,0 0 3 16,3 0-3-16,3-1 4 0,1-1 1 0,3 0-1 0,2 0 0 16,-1-1 1-16,1 0 2 0,-1 0-3 15,3 0 2-15,3 0 0 0,2 0 1 0,5 2 0 16,1-2 0-16,4 0 0 0,-1 0-1 0,5 0 1 0,-2 0 0 15,3 0 1-15,2 0 0 16,0 0-1-16,1 0 1 0,0 0-2 0,0 0-1 0,0 0-3 16,0 0 0-16,0 0-1 15,0 0 0-15,0 0-4 0,0 0 0 0,0 0-2 0,0 0-2 16,0 0 1-16,0 0-2 0,2 0 3 0,1 1 1 0,5 1 4 16,1 0 5-16,2 1-1 15,4 0 1-15,3 1-1 0,4-2 4 16,5 0-1-16,3 0-1 0,4-2 1 0,2 1-3 15,5-1 0-15,1 0-1 0,4 0 4 0,3-1-2 0,5-3 1 16,1 1-1-16,-1 0 0 0,0 0-1 16,-4 0 2-16,-5 1-2 0,-4 0 0 0,-5 2 0 15,-4-1 1-15,-5-1 0 0,-3 2 0 16,-4-1-1-16,-5 0 1 0,-4 1-1 0,-4 0-1 0,0-1 3 16,-3 1-2-16,0 0 0 0,0 0 1 0,-2 0 0 15,0-1 0-15,-1 1 0 0,0 0-1 16,1 0 0-16,-1 0 1 0,-1 0 0 0,0 0-2 0,0 0-2 15,0 0 1-15,0 0-2 16,0 0-2-16,0 0-8 0,0 0-19 0,0-1-29 0,0 1-53 16,-1 0-87-16,1-1-183 15,-2 1-223-15,2 0-858 0</inkml:trace>
  <inkml:trace contextRef="#ctx0" brushRef="#br0" timeOffset="12573.2">7304 8972 723 0,'0'0'242'16,"0"0"8"-16,0 0-5 0,0 0-39 0,0 0-53 15,0 0-36-15,0 0-21 0,0 0-10 16,0 0-3-16,0 0-9 0,0 0-12 0,0 0-8 0,0 0-6 16,0 0 2-16,-1 5-2 0,1-5 0 0,0 0-1 15,0 0-3-15,0 0-2 0,0 1-5 16,0-1-2-16,0 0-7 0,0 1-1 15,0-1-4-15,0 0-3 0,0 0-1 0,0 0-3 16,0 0-2-16,0 0-4 0,1 0-1 0,-1 2 0 0,1-2 2 16,1 0 2-16,0 1 3 15,3 0 0-15,-1 2 0 0,0-2 0 0,2 0-2 0,1 0-1 16,1-1 1-16,0 1 0 0,2-1-3 0,0 0-2 0,3 2-2 16,-2-2-1-16,3 0 0 15,-3 0-3-15,4 0 1 0,-2 0-2 0,1 0 1 0,2 0-1 0,-2 0-1 16,1-2 0-1,-2 1-2-15,-2 0 4 0,-1 1-2 0,-2-1-2 16,-1 1 3-16,-1-1-1 0,-1 1 0 0,-1 0 0 16,-2-1 1-16,-1 1-1 0,1 0 1 0,-1 0-1 0,-1 0-1 15,0 0 0-15,0 0 2 16,0 0 0-16,0 0 0 0,0 0-1 0,0 0 0 0,0 0 3 16,0 0 1-16,0 0 1 0,-3 0 1 0,1 0-2 0,-4 0-2 15,-2 0-3-15,-4 1-2 16,-3 1-2-16,-1 0 2 0,-2 1 1 0,-1-1 0 0,1 0 0 15,-1 1-1-15,2-1 2 16,2-1 0-16,-3 2 0 0,4-2-1 0,0 0 0 0,1 1-1 16,1-2 1-16,0 1 2 15,2 2-1-15,1-2 0 0,-1-1 2 0,3 1-1 0,1 0 0 0,-1-1 0 16,3 1-1-16,0-1 1 0,3 0 1 0,0 0-2 16,1 0 1-16,0 0-1 15,0 0 0-15,0 0-2 0,0 0-2 0,0 0 0 16,0 0 0-16,2 0 1 0,3 0-1 0,0 0 3 15,4 0 2-15,2 0 0 0,3-1 2 0,1 0-3 16,2 0 1-16,1 0-2 0,2 0 3 16,1-1-2-16,0 1 0 0,0 1-2 0,-1-2 2 0,-4 1 2 15,0 0-2-15,-3 0 3 16,-4 1-2-16,-1-2-1 0,-4 2 2 0,1-1 1 0,-3 1-1 16,0 0 1-16,-1 0 1 0,-1-1-2 0,1 1 1 0,-1 0 0 15,0 0-2-15,0-1 0 16,0 1-1-16,0 0-2 0,0-1-9 0,0 1-22 0,0-3-61 15,0 0-158-15,0-1-401 16,-1 1-916-16</inkml:trace>
  <inkml:trace contextRef="#ctx0" brushRef="#br0" timeOffset="14910.11">7222 11986 660 0,'0'0'172'0,"0"0"1"0,0 0-2 0,0 0-4 0,0 0-5 0,0 0-12 16,0 0-8-16,0 0-9 15,0 0-10-15,0 0-15 0,0 0-19 16,0 0-23-16,4 1-15 0,-3-1-10 0,-1 1-10 15,0 0-5-15,0-1-6 0,1 1 1 0,2 2 5 0,0-2 3 16,0 1 2-16,3-1 0 0,1 1 1 16,2 0 1-16,1-1 2 0,3-1-1 0,0 0-1 15,1 0-5-15,3 0-2 0,0-1-4 16,-2-2-6-16,2 1-1 0,-3 0-3 0,-3 2-3 0,1 0-1 16,-3 0-1-16,0 0-1 0,-1 0-1 0,-2 0-2 15,-2 0 0-15,-1 0-1 0,0 0 1 16,-1 0 0-16,-1 0-1 0,1 0 1 0,-2 0 3 0,0 0 6 15,0 0 5-15,0 0 5 16,0 0 3-16,-2 0-1 0,-3 0-9 0,-1 0-9 0,-5 0-7 16,-4 0-3-16,-1 2 0 15,-4 0 2-15,1 2 1 0,0-1-1 0,1 1 1 0,4-1 0 16,-1 0-1-16,3 1 0 0,0-1 0 0,4 0 1 0,-1-2-1 16,3 2-2-16,0 0 1 15,3-2-1-15,2 0-1 0,0-1-1 0,1 1-2 0,0-1 1 16,0 0-1-16,0 1 5 15,1 2 2-15,3-2 1 0,-2 1 3 0,5-1 0 16,-1 2 3-16,1-1 3 0,2-1 0 0,1-1 1 16,1 0 1-16,2 0 0 0,1 0-2 0,0 0-1 15,2-2-2-15,-1-1-2 0,1 1 1 16,-3 0 0-16,0-1-1 0,-3 0 2 0,-1 1 0 0,0-1 2 16,-2 0 0-16,0 2-1 0,-2-2 2 15,-2 1-1-15,3-2 0 0,-3 2 1 0,-1 0 1 16,2 1 0-16,-3-1-2 0,1 1 1 0,-1 0 2 0,0-1 0 15,0 1-1-15,-1 0 2 16,0 1-1-16,2-1-1 0,-2 0-1 0,0-1 1 0,0 1-2 16,0 1-2-16,0-1-1 15,0 1-3-15,0-1-1 0,0-1-3 0,0 2-2 0,0-1-2 16,0-1-5-16,0 0-13 0,-2 1-17 0,0-1-26 0,1-2-42 16,-2 2-73-16,1-2-158 15,-1 1-316-15,2 2-863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4:03:09.141"/>
    </inkml:context>
    <inkml:brush xml:id="br0">
      <inkml:brushProperty name="width" value="0.05292" units="cm"/>
      <inkml:brushProperty name="height" value="0.05292" units="cm"/>
      <inkml:brushProperty name="color" value="#FF0000"/>
    </inkml:brush>
  </inkml:definitions>
  <inkml:trace contextRef="#ctx0" brushRef="#br0">5193 8566 417 0,'0'0'169'16,"0"0"31"-16,0 0 18 0,0 0-8 0,0 0-34 15,0 0-36-15,0 0-28 0,0 0-26 0,0 0-19 16,0 0-13-16,0 0-14 0,0 0-3 0,9 3 5 0,-8-3 11 15,0 0 10-15,2 0 7 16,1 0-6-16,-1 0-12 0,3 0-10 0,-2 0-7 0,1 0-8 16,-1 0-3-16,2 1-5 15,-1 0-3-15,5 0-3 0,-2 2-4 0,2-1-3 16,2 1 0-16,-2-1-1 0,4 1-1 0,1-1 1 0,-2 0 0 16,5 1 0-16,1-3-2 0,0 3 0 15,3-2-3-15,1 0 5 0,0 0 1 0,3 0 1 16,2-1 1-16,-1 1-1 0,1 2 2 15,1-2-1-15,0 1 2 0,1 0 1 0,0 2-2 0,0 1-1 16,-1-1 0-16,1 1-2 0,-2 1-1 16,2-1 2-16,0 0-5 0,-1 0 3 15,2 1 0-15,3 1 0 0,0-3-2 0,0 2-1 0,0-2 1 0,1-1 0 16,0 2 3-16,2-1-2 0,2-1 3 16,0 1-3-16,0-2-2 15,1 1 3-15,4-1 0 0,-2 2 0 0,1-2-1 0,-1 0 0 16,0 2-2-16,0-1 2 0,0 1 0 0,-1 1 2 0,2-2 3 15,-1 2-1-15,2-2 8 16,0 0-3-16,1-1 5 0,3 0 1 0,2-2-4 0,0 0 0 16,3 0-5-16,1 0-2 15,2-4-2-15,-1 0-1 0,2 1 0 0,-1-2 0 0,1 1-1 16,0 1-4-16,1-1 0 0,0 1 0 0,-2 1-1 0,3-1 3 16,1 0 0-16,1 2 0 15,-2-2 2-15,1 1-2 0,1 1 0 0,0-1 0 0,-2 2-2 16,0 0 2-16,1 0 0 15,0 0-1-15,0 0-1 0,1 0-1 0,0 0 1 0,1 0 0 16,-1 0 2-16,1 0 0 0,-2 0 1 16,0 0 0-16,0 0-2 0,-1 0 2 0,0 3-3 15,-1-1 2-15,1 2-4 0,1-1 4 16,0 2 0-16,-2 0 1 0,0-1 0 0,2 1-2 0,0 0 1 16,-1-2-3-16,-2 1 5 0,1 0-3 0,2-3 1 15,1 1 1-15,3-2 0 0,0 0 0 16,1 0 0-16,4 0 1 0,-2 0-4 0,2 0 1 0,2 0 1 15,-2-2-1-15,2 1 3 16,-2-1-3-16,1 1 0 0,-3 1-2 0,2 0 1 0,0 0 0 16,-3 0 1-16,2 0 1 15,1 0-1-15,-4 0 2 0,3 0-3 0,-1-1 1 0,-2 0 3 16,4-1-1-16,-4 1 1 0,4-1-2 0,-1 1 0 0,3-2-1 16,-4 1 1-16,2 0 0 15,0-2 0-15,-1 2 0 0,-1-1 0 0,2 0 0 0,0 1-3 16,-3-2 1-16,3 2-2 15,3-2 3-15,-2 1-1 0,1 1 2 0,1-1-1 0,-2-1 0 16,1 1 1-16,0 0-2 0,-1 1 0 16,0-1 0-16,0 1 0 0,2 1 0 0,-3-1-2 15,2 2 2-15,2 0-1 0,-2 0 2 16,-3 0 0-16,0-1 0 0,2 1-2 0,-1 0 1 0,-2-1 1 16,2 0-1-16,1-1 2 0,0 0-2 15,-1 1 2-15,0-2-1 0,1 2 1 0,-1-2 0 16,0 2 0-16,-1-2-3 0,-1 2 2 0,-1 0-1 0,-1 1 0 15,-1 0 2-15,2 0 0 16,-2 0 0-16,1 0 0 0,-2 0 1 0,-1 0-1 0,2 0-1 16,-1 0-1-16,1 0-1 15,-1 0 2-15,2 0-2 0,1 0 0 0,0 0 2 0,0 0-1 16,0 0-1-16,0-1 0 0,-1 0 1 0,2-1 0 0,-2 1 2 16,-1 0-2-16,2 0 0 15,-2 1 0-15,1 0-2 0,1 0 1 0,-2 0 0 0,5 0 1 16,-3 0 0-16,0 0 0 15,0 0 1-15,0 0-1 0,1 0-2 0,-2 0-1 0,3 0-1 16,-1 0-1-16,1 0 5 0,-2 0-1 16,1 0 1-16,2 0 0 0,-5 0 0 0,1 0 0 15,0 0 0-15,-3 0 0 0,-1 0-1 16,0 0 1-16,0 0-1 0,-2 0 1 0,1 0 1 0,-2 0-1 16,-1 0 1-16,2 1 0 0,-3 0 1 0,1 0 0 15,0 1 0-15,-2-1 0 0,4 0 0 16,-4 0 0-16,3-1-1 0,1 1 1 0,0-1 1 0,-2 0-1 15,3 0-1-15,1 0 1 16,-1 0-2-16,0 0 2 0,-1 0 0 0,-5 0-1 0,5 0 0 16,-4 0 0-16,2-1 0 15,-2 0 2-15,1 0-3 0,-3 1 1 0,3-1 0 0,-2-1 0 16,-1 2 0-16,-1-1-1 0,4 0 0 0,-5 0 0 0,-1 1 1 16,0-1-1-16,-4 1-1 0,4 0 0 15,-2 0 0-15,-3 0 0 0,2 0 1 0,-4 0 0 16,0 0-1-16,3 0 2 15,-3 0 0-15,-1 0-2 0,0 0 1 0,1 0 0 0,-3 0-1 0,-1 0 1 16,4 0 1 0,-5-1 0-16,2 1 1 0,-1 0-2 0,1 0 0 0,0 0 0 15,-2 0 0-15,-2 0 0 0,3 0 0 16,-1 0 2-16,-4 0-1 0,2 0-1 0,-2 0 2 16,2 0 0-16,-2 0 0 0,1 0 0 0,1 0 1 15,-3 0-2-15,0 0 1 0,0 0 0 0,-2 0-1 16,1 0 3-16,-1 0-1 0,1 0-1 0,-1 0 0 0,0 0 0 15,-1 0 0-15,0 0 1 16,0 0-2-16,-1 0-1 0,0 0 2 0,-1 0 0 0,1 0 0 16,0 0 1-16,-1 0 0 15,2 0 1-15,0 0-2 0,1 0 1 0,0-2 0 0,0 2 0 16,0-1 0-16,-1 0 0 0,0 1-1 0,-2 0-1 0,-1-1 2 16,0 1-2-16,-1-2 0 0,-3 2 0 15,-2 0-1-15,-1 0 2 0,-1 0 0 0,-3 0-1 16,-1 0 0-16,-3 0 0 15,-3 0-1-15,-1 0 1 0,-3 0-2 0,-3 0-1 0,-1 0-4 0,1 0-4 16,-2 0-8-16,0 0-18 16,0 0-32-16,-3 0-59 0,-2-1-98 0,-5 1-179 0,2 0-230 15,4 0-832-15</inkml:trace>
  <inkml:trace contextRef="#ctx0" brushRef="#br0" timeOffset="1789.79">22633 7261 597 0,'0'0'136'0,"0"0"34"0,0 0 20 0,0 0 47 16,0 0-2-16,0 0-36 15,0 0-35-15,0 0-23 0,0 0-13 0,0 0-18 0,0 0-11 16,0 0-17-16,0 0-12 15,0 0-12-15,-21-22-16 0,21 22-12 0,-4 0-10 0,-1 4-7 16,-1 2-2-16,-3 3 0 16,-5 1 3-16,1 3 0 0,-5 1 0 0,1 1-1 15,-2 0 0-15,-1 1-2 0,1-1 0 16,0 0-2-16,-1 0 1 0,3 1-1 0,0-1-2 0,-1 1 1 16,0 0 0-16,-1 2 1 0,1 0-3 0,-3 0-1 0,-1 3 0 15,0-2-3-15,-2 0 2 0,2 0-2 16,3-1-1-16,-1 0 0 0,4 0 1 0,-1-1-1 15,3-1 0-15,0-1 1 0,3-1-2 16,-1 0 0-16,3-1 0 0,0-2 0 0,0 0 1 0,2 1 0 16,2-3-2-16,0 1 3 15,2-4-2-15,1 1-1 0,-1-1 2 0,2-1-2 0,1-2 1 16,0 2 0-16,0-2-1 0,0 0 0 0,0 0 1 0,0-2 0 16,0 1 0-16,3 1 0 15,-1-2 1-15,0 0 1 0,1 1 1 0,2-1 1 0,-1 1-1 16,3-1 0-16,1-1-2 15,-1 1 3-15,2-1 0 0,3 1 1 0,1-1-2 0,2 0 0 16,2 0-2-16,2 0 1 16,1 0 2-16,2 0-2 0,2 0-2 0,0 0 2 0,0 0-4 15,2 0 3-15,-1 0 1 0,0 0-2 0,3 0 1 0,-1 0-1 16,-2 0 1-16,4 2 0 0,-3 0 0 16,-1 0-1-16,0 1 1 15,0-1-1-15,-4-1 0 0,4 2 0 0,1-2 1 0,-1 0 0 16,1-1-1-16,0 1 1 0,-2-1 3 0,-3 0-2 0,1 1 0 15,-3-1-1-15,1 0 2 16,-5 0-2-16,0 0 1 0,-3 0 0 0,-1 0-2 0,-3 1 3 16,-1-1-3-16,-3 0 3 15,-1 0-1-15,-1 0 2 0,1 0 6 0,-3 0 4 0,1 0 3 16,-1-1 1-16,0-2-5 0,0-2-4 0,0-2-2 0,-5 1-3 16,0-2 1-16,1-2-2 15,-2-1-3-15,-3-2 1 0,1-2-1 0,-2-2 0 0,-1-2-1 16,0 1 1-16,0-2 0 15,1-3 0-15,-2 1 0 0,2-2 0 0,0 0 0 0,-1 2 0 16,1-1 2-16,1 3 0 0,-2-1-1 16,3 0-1-16,1-1 0 0,-1 1 0 0,1 1-2 15,-2-1 2-15,2 0 4 0,0 0-4 16,-1 2 2-16,2-1-3 0,0 4-2 0,1 2 2 16,2 1-1-16,-2 1 1 0,0 3 3 0,0 0-1 0,1 2 0 15,2-2 0-15,-1 3-1 16,1 1 1-16,0 2-1 0,1 2 1 0,1 0-4 0,-1 1 2 0,1 0 0 15,0 0-4-15,0 0-1 16,0 0-3-16,0 0 0 0,0 0 2 0,0 1 2 0,-1 1 2 16,-2 2 2-16,2-1 0 15,-3 1 0-15,2-1 2 0,-1 1-1 0,1-2 1 0,-1 1-1 16,1-2 1-16,0 2 1 0,0-2-1 0,-1-1 1 0,1 1-1 16,1-1 0-16,1 0 0 15,-2 1 0-15,1-1 0 0,1 0 0 0,0 0 2 0,0 0-2 16,0 0 1-16,0 0-1 15,0 0 0-15,0 0 0 0,0 0-1 0,-1 0 2 0,1 0 0 16,0 0 2-16,0 0-3 16,0 0-1-16,0 0-1 0,0 0 3 0,0 0-2 0,0 0-1 15,0 0 1-15,0 0 0 0,0 0-1 0,0 0-2 0,0 0-3 16,0 0-8-16,-1 0-14 0,1 0-22 16,0 0-37-16,-3 0-58 0,3-1-114 15,0 1-210-15,-1 0-145 0,1 0-808 0</inkml:trace>
  <inkml:trace contextRef="#ctx0" brushRef="#br0" timeOffset="2639.99">23086 7254 710 0,'0'0'72'0,"0"0"-23"0,0 0 12 16,0 0 28-16,0 0 28 16,0 0 15-16,0 0 10 0,0 0 1 15,0 0-6-15,0 0-6 0,0 0-15 0,0 0-12 16,0 0-7-16,126 121-12 0,-109-99-5 0,-1 2-7 0,1 0-7 16,0 1-9-16,0-1-8 0,0 2-11 0,3-2-6 15,0 0-1-15,3 1 1 0,4 1-3 16,0-2-2-16,0 0-5 0,1-1-5 0,-5-1-1 0,2-2-4 15,-2-1-1-15,-2-1-5 16,-4-3-3-16,-1 0-2 0,-2-1-2 0,-1-1-1 0,-5-3-3 16,-2 0-8-16,-2-2-13 15,-1-1-21-15,-2-3-33 0,-1-2-47 0,0-2-68 0,0 0-115 0,-2-1-187 16,-1-4-24-16,0 1-442 0</inkml:trace>
  <inkml:trace contextRef="#ctx0" brushRef="#br0" timeOffset="2879.99">23543 7236 731 0,'0'0'134'16,"0"0"22"-16,0 0 18 0,0 0 36 0,0 0 2 0,0 0-17 16,0 0-30-16,0 0-19 0,-93 120-21 0,73-81-21 0,-1 2-19 15,-3 5-20-15,4 1-12 16,-4 1-11-16,2-1-9 0,2-1-5 0,-1-2-13 0,4-4-5 15,-1-2-5-15,3-4-3 16,0-4-2-16,3-3-1 0,2-4-4 0,1-3-11 0,1-3-12 16,2-3-27-16,1-4-38 0,2 0-64 15,-1-5-103-15,0-1-146 0,2-2-109 0,0-1-639 0</inkml:trace>
  <inkml:trace contextRef="#ctx0" brushRef="#br0" timeOffset="3152.16">22973 7606 612 0,'0'0'159'15,"0"0"36"-15,0 0 37 16,0 0 13-16,0 0-34 0,0 0-38 0,0 0-22 0,0 0-11 16,0 0-18-16,0 0-20 0,119-28-23 0,-84 27-15 0,3 0-6 15,4 0-6-15,0 0-8 16,5-2-7-16,0 2-5 0,0-1-7 0,-1-1 0 15,1 1-2-15,-3 1-1 0,-3-2 2 16,0 1-7-16,-6 1-3 0,-3-1-4 0,-4 1-6 0,-5 1 0 16,-5 0-1-16,-3 0-3 15,-6 0-2-15,-5 0-2 0,-1 0-3 0,-2 0-7 0,-1 0-14 16,0 0-25-16,-5 0-49 0,-4 0-94 0,-5 3-157 0,-4-2-211 0,2 1-40 16,6 1-348-16</inkml:trace>
  <inkml:trace contextRef="#ctx0" brushRef="#br0" timeOffset="3623.16">23268 7165 310 0,'0'0'94'15,"0"0"30"-15,0 0 41 0,0 0 35 16,0 0 9-16,0 0-29 0,0 0-45 0,0 0-30 15,0 0-11-15,0 0 7 0,0 0 14 0,0 0 10 0,0 0-2 16,0 0-12-16,20 66-14 16,-15-39-16-16,0 3-19 0,-1 3-11 0,-2 2-10 0,-1 2-7 15,2 1-3-15,-2 2-6 0,0 0-4 16,-1 1-2-16,2-2-4 0,-1 0 0 0,2-4-1 16,1-1-3-16,0-3-1 0,2-3-2 0,-2-2-1 0,1-2 0 15,-1 0-1-15,-2-4 0 0,1 2 0 16,-1-4-1-16,0-2 0 0,-2 1-1 0,0 0 0 15,0-5-1-15,0 1-1 16,-2-1-3-16,1-2-4 0,-2-2-8 0,2-1-13 0,0-3-22 0,1-1-36 16,0-2-53-16,0-1-74 15,0 0-130-15,1-5-184 0,2 0-232 0,-1 2 124 0</inkml:trace>
  <inkml:trace contextRef="#ctx0" brushRef="#br0" timeOffset="52990.18">8323 678 541 0,'0'0'210'0,"0"0"0"0,0 0 18 0,0 0-4 0,0 0-56 16,0 0-40-16,0 0-24 15,0 0-12-15,0 0-11 0,0 0-7 0,0 0-18 16,0 0-16-16,-4 2-12 0,4-2 15 15,0 0-1-15,0 0-9 0,0 0 3 0,0 0-28 0,0 0 4 16,0 0 8-16,-6-3-2 16,2-3 0-16,-1 0-5 0,1 0-4 0,4 6-2 15,-7-6 0-15,-1 0-9 0,2 1-3 16,0-1 3-16,-1 1 2 0,0 1 6 0,0 0-5 0,-4-2-2 16,3 4-1-16,3-1 4 0,-8 1-1 0,9 1-2 0,-4 0-2 15,-4 1-2-15,7 0 6 16,-4 1-1-16,-6 5 3 0,4 3-31 0,-3 4 1 0,2 5 13 15,2 3-1-15,-1 1 35 0,3 4-1 16,2 1 2-16,1 2 4 0,-1 1 5 0,3 1 1 0,1 1-5 16,-1 2-1-16,2-1-6 15,0 0 2-15,0 1 0 0,1-2-6 0,0 0 1 0,0-1-5 16,0 1 3-16,0-3 0 0,0 4 4 0,0 4-3 0,0 4-8 16,0 1 1-16,0 0-1 15,-3-8 0-15,-1-3 4 0,2-7-1 0,-2 1-1 0,-2-3 0 16,3-3-1-16,-3 0 1 0,2-5-8 15,-1 0-4-15,2-3-2 0,-3-2-18 0,2-2-28 16,0-2-65-16,-1-3-130 0,2-2-279 16,0 0-951-16</inkml:trace>
  <inkml:trace contextRef="#ctx0" brushRef="#br0" timeOffset="53253.78">7757 1076 1666 0,'0'0'66'16,"0"0"41"-16,0 0 10 15,0 0 2-15,0 0-24 0,0 0-49 0,0 0-37 0,0 0-8 16,0 0 2-16,0 0 16 0,0 0 5 0,0 0 9 0,0 0 12 16,35 5 0-16,-20-4 11 15,3 0-7-15,3 0-8 0,5 0-4 16,0-1-9-16,4 0-5 0,1 0-9 0,1-3 3 15,2-1-10-15,1-1 0 0,-4 0-2 0,1-1-12 0,-1 1 6 16,-2 0 0-16,0-1 0 0,-8 2 2 16,1 1-3-16,-4-1-14 0,-2 2-19 0,-2 0-47 0,-4 1-81 15,-1-1-122-15,-2 1-231 16,-2 0-874-16</inkml:trace>
  <inkml:trace contextRef="#ctx0" brushRef="#br0" timeOffset="53550.02">8682 755 1677 0,'0'0'127'0,"0"0"30"0,0 0 22 16,0 0-25-16,0 0-64 0,0 0-45 16,0 0-30-16,0 0-2 0,0 0 6 0,0 0-5 0,0 0 2 15,0 0 8-15,0 0 0 0,-63 64-3 0,54-50-1 16,-1 1 0-16,3 1 0 0,-2 1 6 15,2 2 1-15,-3 0-5 0,2 2 0 0,1 1-6 16,1-1 3-16,-3 1-2 0,3 0 4 16,1-2-14-16,-1 0-3 0,3-2 3 0,0-1-8 15,2-2 3-15,1-1-5 0,0-1-1 16,0 0-5-16,0-3-1 0,4 0-4 0,-1 0-13 16,4-1-13-16,-2-3-20 0,1 0-41 15,3-2-84-15,1-2-108 0,0-1-169 0,-1-1-143 0,-5 0-406 0</inkml:trace>
  <inkml:trace contextRef="#ctx0" brushRef="#br0" timeOffset="53790.27">8735 926 669 0,'0'0'190'0,"0"0"-209"15,0 0 47-15,0 0 92 0,0 0 79 16,0 0 9-16,0 0-1 0,0 0-17 0,0 0-44 15,0 0-42-15,0 0-20 0,0 0-11 0,0 0-9 0,133 115-14 16,-116-101-12-16,2 1-8 16,-1-2-13-16,-4 0-1 0,3 0-2 0,-4-1-9 15,1 0-4-15,-2-3-3 0,-2 2-2 16,-1-2-9-16,0-3-24 0,-2 0-68 0,0 0-102 0,2-4-112 16,-5-1-179-16,-1 0-691 0</inkml:trace>
  <inkml:trace contextRef="#ctx0" brushRef="#br0" timeOffset="53990.21">9056 872 585 0,'0'0'569'0,"0"0"-331"0,0 0-4 0,0 0 13 16,0 0-64-16,0 0-79 0,0 0-42 0,0 0-13 16,0 0 13-16,0 0 4 0,0 0-4 15,0 0-3-15,0 0-9 0,0 0-10 0,-125 137-8 0,107-113-14 16,-1 0-8-1,2-3-7-15,2 0-2 0,5-1-8 0,-1-4-17 16,2-2-24-16,3-1-57 0,2-2-130 0,2-3-199 16,-1-4-178-16,3 0-597 0</inkml:trace>
  <inkml:trace contextRef="#ctx0" brushRef="#br0" timeOffset="54269.91">9078 859 565 0,'0'0'414'0,"0"0"-364"0,0 0 22 0,0 0 57 16,0 0 26-16,0 0-5 0,0 0-31 15,0 0-15-15,0 0-10 0,0 0-16 0,0 0-6 0,0 0-3 16,0 0-3-16,0 0-7 0,109 25 0 0,-96-18-10 16,0-1-7-16,2 2-3 15,-4 0-3-15,-1 0 3 0,1 2-1 0,-2 0 1 16,-1 1 4-16,-1-1 4 0,-2 1 5 0,-3 1-2 15,1-1 4-15,-3 2-8 0,0 1-2 0,0 1-6 16,-5 0-5-16,-5 1 3 0,0 0-12 16,0 0-5-16,-3 2-8 0,-2-1-2 0,1-1-6 0,0 0 2 15,-1-2-11-15,4 0-17 16,-1-3-16-16,1-1-44 0,2-1-73 0,1-2-139 0,3-4-256 16,1 0-805-16</inkml:trace>
  <inkml:trace contextRef="#ctx0" brushRef="#br0" timeOffset="59962.88">10372 867 515 0,'0'0'144'0,"0"0"-29"0,0 0 20 0,0 0 0 0,0 0-30 16,0 0-42-16,0 0-20 0,0 0 7 15,0 0 11-15,0 0 21 0,0 0 10 0,0 0 11 16,14 10-1-16,-12-7-4 0,5 2-5 0,-3 1-13 0,4 0-4 15,0 4-13-15,2-1-1 16,0 3-5-16,0 1-7 0,2 1-11 0,-1 2-4 0,0 0 10 16,5 0-4-16,-3 2 0 15,2-1-12-15,0-1-14 0,-1 1-6 0,2-1 3 0,-2-2-2 16,2 1-6-16,-2-1-1 0,0 0-2 0,-1-1 6 0,-1-1-2 16,-3 0 1-16,2 1-7 15,-1-2-1-15,-1-2 4 0,-2 0-1 16,-1-1-6-16,2 0-23 0,-5-2-36 0,3-1-80 0,-4-2-113 15,3 0-122-15,-2-2-197 0,-2-1-597 0</inkml:trace>
  <inkml:trace contextRef="#ctx0" brushRef="#br0" timeOffset="60249.87">10738 855 1118 0,'0'0'59'0,"0"0"27"0,0 0 54 16,0 0 29-16,0 0-6 15,0 0-33-15,0 0-20 0,0 0-6 0,0 0-9 0,0 0-10 16,0 0-13-16,-70 128-13 0,54-108-5 0,3 4-7 0,-4-3-10 16,2 4-2-16,-3-3-3 15,-2 2 0-15,6-1-3 0,-3-1-2 0,2 1-10 0,0-2-5 16,3 1 5-16,0-5-7 0,-4 4 6 15,-1 1-6-15,3-2-7 0,1-2-1 16,2-7-6-16,5-3 2 0,2-3 1 16,0-2-5-16,2-1-8 0,1-1-15 0,1-1-49 0,0 0-82 0,0 0-161 15,0-3-249-15,0 1-877 0</inkml:trace>
  <inkml:trace contextRef="#ctx0" brushRef="#br0" timeOffset="104561.37">10535 1541 0 0,'0'0'269'0,"0"0"-44"16,0 0 19-16,0 0-8 0,0 0-28 15,0 0-25-15,0 0-17 0,0 0-14 0,0 0-14 16,0 0-16-16,0 0-15 0,0 0-18 0,-5 4-12 0,5-4-11 16,0 0-10-16,0 1-11 15,0-1-12-15,0 0-6 0,0 1-7 0,1-1-7 0,-1 2-7 16,0-2-4-16,0 0-3 16,2 1-2-16,0 0 6 0,0 0 3 0,0 2 11 0,4-1 5 15,-2 1 4-15,4 1 4 0,-3-2-4 0,4 2-1 0,1-2-5 16,1-1-2-16,2 2-5 15,0-2 4-15,-1-1 1 0,5 1-1 0,-4-1-4 0,4 0 1 16,-3 0 0-16,-1 0-5 0,1 0 2 16,-2 0-9-16,-2 0 0 0,0 0 4 0,-1 0-3 15,0 0 1-15,-3 0-3 0,2 0 0 0,-1 0-3 0,-2 0 4 16,2 0 1-16,-4 0-10 0,4 0-11 16,-3 0-27-16,3 0-46 0,-4 0-85 0,1 0-131 15,-2 0-193-15,-2 0-671 0</inkml:trace>
  <inkml:trace contextRef="#ctx0" brushRef="#br0" timeOffset="104809.83">10446 1930 1451 0,'0'0'84'0,"0"0"-28"0,0 0 5 0,0 0 3 15,0 0 9-15,0 0 5 0,0 0 13 0,0 0 3 0,0 0-8 16,0 0-13-16,0 0-8 0,0 0-11 16,121-8-11-16,-101 6-7 0,-2 1-8 0,-1-1-4 15,2 2-5-15,-1-1-3 0,0 1-4 16,-4 0-4-16,1 0 1 0,-2 0-6 0,-1 0 2 0,-2 0-3 16,-2 0 1-16,-3 0-2 0,3 1-12 0,-5 1-24 15,2-2-52-15,-3 1-79 0,-1-1-149 16,-1 0-228-16,1 1-828 0</inkml:trace>
  <inkml:trace contextRef="#ctx0" brushRef="#br0" timeOffset="105020.12">10519 1754 1746 0,'0'0'81'0,"0"0"8"0,0 0 3 16,0 0 1-16,0 0-24 0,0 0-44 15,0 0-21-15,0 0 4 0,0 0 11 0,0 0 16 16,0 0 6-16,0 0-1 0,0 0-8 16,0 0-4-16,99 0-9 0,-83 0-8 0,1 0-5 0,1 0-4 15,-5 0-7-15,4 0-30 16,-4-1-76-16,2 0-154 0,-4 0-215 0,-5-1-921 0</inkml:trace>
  <inkml:trace contextRef="#ctx0" brushRef="#br0" timeOffset="105479.7">11018 1010 367 0,'0'0'454'0,"0"0"-127"0,0 0-20 16,0 0-21-16,0 0-57 0,0 0-59 0,0 0-53 0,0 0-31 15,0 0-27-15,0 0-12 0,0 0-11 16,0 0-15-16,0 0-6 0,0 0-5 0,-5-3-2 16,5 3-4-16,1 0 0 0,0 0 3 15,0 0 10-15,2 0 9 0,2 0 11 0,-1 2-2 16,3-1-7-16,2 1 0 0,0-1-5 16,0 0 4-16,3 0-2 0,0-1-5 0,-1 1-2 0,5-1-2 15,-2 0-2-15,0 0 3 0,2 0-6 16,-2 0-6-16,2-1 1 0,-3-1-6 0,-1 1 4 15,2-2 3-15,-4 2-10 0,-4 0-4 0,2 1-28 0,-2 0-51 16,-3 0-75-16,-1 0-98 16,-1 1-151-16,-1 1-237 0,1 1-663 0</inkml:trace>
  <inkml:trace contextRef="#ctx0" brushRef="#br0" timeOffset="105693.39">11075 1252 1180 0,'0'0'169'0,"0"0"-37"16,0 0 18-16,0 0-18 0,0 0-13 0,0 0-10 16,0 0-7-16,0 0 8 0,0 0-4 15,0 0-10-15,0 0-15 0,0 0-7 0,0 0-15 0,62 7-5 16,-51-6-13-16,-1-1-8 0,2 0-3 0,-1 0-15 16,0 0-3-16,2 0-6 0,-3-1-1 15,2 0-7-15,-2-1 1 0,1 1-34 0,1-2-71 16,0 0-97-16,-3 1-224 0,0 0-937 15</inkml:trace>
  <inkml:trace contextRef="#ctx0" brushRef="#br0" timeOffset="107533.07">11746 829 703 0,'0'0'284'0,"0"0"-27"0,0 0 15 0,0 0-38 0,0 0-61 16,0 0-41-16,0 0-32 15,0 0-26-15,0 0-14 0,0 0-13 0,0 0-13 0,0 0 5 16,0 0 4-16,0 0 0 0,-42 40 1 0,33-25-3 0,-1 2-5 16,-2 3-5-16,2 4 3 15,-2 1 1-15,0 1-6 0,2 4-2 0,2-1-5 0,1 1-4 16,-1 1-1-16,5-1-4 0,-2 0-2 15,4-1-5-15,1 2 0 16,0 0-3-16,7-1 1 0,1-3-6 0,-3-9-5 0,4-4 5 16,-1-5-4-16,-3-1 2 0,2-1-5 0,3 0-4 0,-1-2-13 15,0 0-16-15,0 0-40 0,2-2-67 0,-1 0-67 16,2-3-154-16,-4 0-245 0,-4 0-714 0</inkml:trace>
  <inkml:trace contextRef="#ctx0" brushRef="#br0" timeOffset="107870.28">11862 995 1537 0,'0'0'228'0,"0"0"-65"0,0 0 9 15,0 0 9-15,0 0-42 0,0 0-53 0,0 0-39 16,0 0-30-16,0 0-10 0,0 0-7 15,0 0 8-15,0 0 7 0,0 0 11 0,18-11-1 16,-6 8-5-16,4 2 1 0,-2 1 2 16,5 0 0-16,-1 0-2 0,1 0-2 0,-2 0-3 0,1 4 1 15,2 2 2-15,-4-1-3 16,-1 1-2-16,0 1 2 0,-3 1 1 0,-2 0 6 0,-2 0 7 16,-4 1 1-16,1 2 3 0,-5 0 7 0,0 0-8 0,0 2 1 15,-7 1-9-15,-2 0-5 16,-2 1-2-16,-2-1-5 0,-2 1 1 0,1 0-9 0,-2-1 5 15,0 0-11-15,0-1 1 16,-2-1 2-16,5-2-14 0,-4-1-7 0,5 0-24 0,0-4-21 16,3-2-53-16,0-2-65 15,5-1-117-15,0-2-217 0,3-2-446 0,1-1-49 0</inkml:trace>
  <inkml:trace contextRef="#ctx0" brushRef="#br0" timeOffset="108169.92">12288 870 1438 0,'0'0'230'0,"0"0"-27"0,0 0 3 0,0 0-26 15,0 0-51-15,0 0-35 0,0 0-18 0,0 0-11 0,0 0-7 16,0 0-14-16,0 0-2 16,0 0-11-16,0 0 0 0,0 0 8 15,-104 111-4-15,97-95-5 0,2 1 0 0,1 0-2 16,0 0-8-16,2 0 4 0,1 1-7 0,1-1-6 15,0-2-1-15,0 1 1 0,0-2 2 16,3 0-8-16,-1-2 2 0,4 0-4 0,-1 0 0 0,3-4 3 16,-1 2-1-16,-2-3-3 0,3-1-4 15,2-1 4-15,-1-1 1 0,-1 0 1 0,2-2 0 16,-4-1-11-16,3-1-2 0,0 2-5 0,2-2-9 0,-2 0-28 16,1 0-47-16,2-2-71 0,-1-3-96 15,4 1-145-15,-6-1-256 0,-4 3-759 0</inkml:trace>
  <inkml:trace contextRef="#ctx0" brushRef="#br0" timeOffset="108340.43">12502 1147 1174 0,'0'0'213'16,"0"0"-67"-16,0 0 66 0,0 0 22 0,0 0-39 0,0 0-36 16,0 0-27-16,0 0-20 0,0 0-13 0,0 0-16 0,0 0-18 15,0 0-11-15,0 0-14 16,0 0-12-16,36 131-6 0,-36-110-15 0,0 2-6 0,-2 0-5 15,-5-2-8-15,-2-3-28 16,-3 0-67-16,0-2-124 0,3-4-278 0,1-4-1030 0</inkml:trace>
  <inkml:trace contextRef="#ctx0" brushRef="#br0" timeOffset="109240.09">12983 881 979 0,'0'0'484'0,"0"0"-247"0,0 0-10 15,0 0-12-15,0 0-63 0,0 0-50 0,0 0-51 0,0 0-12 16,0 0 3-16,0 0 5 16,0 0 16-16,0 0 6 0,0 0-6 0,0 0-17 0,-32 97-4 15,28-74-17-15,0 0 0 16,1 0 4-16,1-2-7 0,2-2-3 0,0-1-12 0,2-3 2 15,3-2-5-15,1-4 2 0,1 1 0 16,2-3-5-16,2-4 5 0,-1-1-1 0,3-2 9 16,3-1-2-16,-1-5 1 0,2-4-5 15,2-3-5-15,0-2 2 0,-1-4-4 0,-3-1-1 0,4-2-1 16,-5-2-2-16,0 0-2 0,-3 1 5 16,-1 1-2-16,-1-1 0 0,-5 4 2 0,0 2-1 15,0 3 10-15,-3 2-2 0,-1 4 9 0,0 2 0 0,0 2-7 16,0 2 0-16,0 2-11 15,0 0 0-15,0 2-1 0,-1 5 13 0,-1 4-8 0,-1 4 7 16,0 6 1-16,2 3-6 16,-2 7 12-16,0 5 5 0,-1 3 12 0,4 7-1 0,-1 14 5 15,1 10-15-15,0 4-10 0,2-3-3 16,6-14-4-16,-2-11 7 0,0-8-5 0,2-5 0 16,-2-3-1-16,-1-2 3 0,-3-6 1 0,-1 1-3 0,-1-5 4 15,0 1 0-15,-4-1 4 0,-4-2 2 16,-2-3 0-16,0 0-7 0,-3-2-4 0,-3-5 2 15,0-4-3-15,-3-2 0 0,-5 0-5 16,-1-8-3-16,-3-6 0 0,2-3 1 0,-1-3 0 0,4-3-7 16,0-3 1-16,5-1-7 15,2 1 4-15,3 0 2 0,4 2 2 0,0 3 1 0,5 3 2 16,0 2 2-16,3 5-5 0,1 0 1 0,0 2-9 0,7-1 2 16,1 1 0-16,3-1 4 15,3 0 4-15,3-2 3 0,3 1-4 16,2 0 3-16,3-1 4 0,1 3-3 0,-4-1 2 15,1 2 0-15,-6 2 1 0,-1 2-2 0,-2-2-2 0,3 1-5 16,-3-1-30-16,0 2-22 16,0-2-37-16,-1 2-59 0,-3-1-62 0,0 2-115 0,0-1-235 15,-6 2-860-15</inkml:trace>
  <inkml:trace contextRef="#ctx0" brushRef="#br0" timeOffset="109490.15">13521 921 1133 0,'0'0'181'0,"0"0"32"15,0 0 37-15,0 0-30 0,0 0-45 0,0 0-46 0,0 0-23 16,0 0-6-16,0 0-7 0,127 31-9 0,-107-20-5 0,1 4-2 16,-3 2-5-16,0 3-1 15,-4 3-9-15,3 1-7 0,-6 1-8 0,-2 2 0 0,-4 1-3 16,-2-1-12-16,-3 9-2 15,-7 1-9-15,-7 4-4 0,-4-2-5 0,-1-8-7 0,-1-3-7 16,1-6-7-16,0-1-16 0,-1-3-30 16,3-1-70-16,0-3-121 0,4-4-277 0,6-6-1090 0</inkml:trace>
  <inkml:trace contextRef="#ctx0" brushRef="#br0" timeOffset="124139.72">14269 1144 958 0,'0'0'155'0,"0"0"-11"16,0 0 19-16,0 0 0 0,0 0-40 0,0 0-33 16,0 0-8-16,0 0 7 0,0 0-1 0,0 0-8 15,0 0-8-15,0 0-16 0,37 3-6 0,-28-3-10 0,1 1-12 16,1-1-3-16,0 1-1 15,2-1 3-15,2 2-4 0,-1-1 5 16,3-1-3-16,-1 1-2 0,4-1-1 0,2 1 1 16,1-1-7-16,0 0-2 0,2 0 6 0,1 0-6 0,-1 0 0 15,2 0-1-15,-1 0 0 16,0 0 5-16,0 0 3 0,-1 0 1 0,1 0-3 0,-1 0-4 16,-1 0-4-16,2 0 3 0,-3 0-3 0,1 0-3 15,-2 0-1-15,-1 0-1 0,1 0 1 16,-4 0-2-16,1 0 5 0,0 0-1 0,-3 0-1 0,0 0-4 15,-2 0 2-15,1 0 4 0,-4 0-5 16,-1-1 2-16,-2 1-4 0,-1 0 1 0,-1-1 0 16,-2 1 5-16,-2 0-7 0,1 0-8 15,-2-1-9-15,0 1-21 0,-1-2-35 0,0 1-56 0,0 0-124 16,0-1-185-16,0-1-214 0,0 2-708 0</inkml:trace>
  <inkml:trace contextRef="#ctx0" brushRef="#br0" timeOffset="124560.04">15047 986 1189 0,'0'0'178'0,"0"0"-31"0,0 0 9 0,0 0 4 16,0 0-44-16,0 0-47 0,0 0-42 0,0 0-11 0,0 0-2 15,0 0 12-15,0 0 8 16,0 0 11-16,0 0-4 0,25 11 2 0,-18-8 1 15,2 0-5-15,0 1 0 0,1-1-7 0,0 2 1 16,1-1-5-16,0-1 2 0,-1 1-6 0,1 0-11 16,2-2 2-16,-2 1 2 0,2 1-1 15,1-1 4-15,-1 2-3 0,2-1-7 0,-2 0-1 0,0 0 0 16,-1 0-6-16,1 1 0 0,-5-2-1 16,0 2 2-16,0 0 1 0,-3-2 6 0,-1 2 7 15,-1-2 3-15,-3 1 13 0,0 1 6 0,0 1 7 0,-1 1-4 16,-8 0-2-16,1 2-14 15,-2 1-5-15,-3-1 1 0,0 4-11 0,-4-2 3 0,1 0-5 16,-2 2 0-16,1-1-4 16,-2 0 1-16,2 0 0 0,-2-1-2 0,2 0-1 0,-1-2-1 15,2 1 5-15,2 0-8 0,2-2 6 0,-4 3-4 0,2-1-4 16,0 0 1-16,2 0-2 16,2-4-1-16,4-1-8 0,2-2-5 0,0 0-19 15,3-1-31-15,-2-1-45 0,1 1-61 0,1-2-84 16,1 0-153-16,0 0-216 0,0 0-749 0</inkml:trace>
  <inkml:trace contextRef="#ctx0" brushRef="#br0" timeOffset="125239.81">16100 801 801 0,'0'0'204'16,"0"0"29"-16,0 0 5 0,0 0-3 0,0 0-35 0,0 0-45 15,0 0-47-15,0 0-30 16,0 0-22-16,0 0-24 0,0 0-22 0,0 0-13 0,0 0-1 16,0 0 5-16,-9 2 18 15,9 10 18-15,0 2 15 0,0 6-2 0,2 3-1 0,-1 5-3 16,0 2-8-16,-1 2 0 0,0 0-3 0,0 4-7 0,0-4-3 16,0 0-4-16,0 0 0 15,-1-3-7-15,0-1-4 0,-1-1 0 16,1-2-3-16,0-3 10 0,1 2-8 0,-2 0-8 15,2-1-4-15,0-5-6 0,0-6 3 0,0-4 8 0,0-3-7 16,0-3-20-16,0-1-27 0,0-1-39 16,0 0-38-16,0-2-108 0,0-5-177 0,0 2-177 15,0 2-720-15</inkml:trace>
  <inkml:trace contextRef="#ctx0" brushRef="#br0" timeOffset="126260.03">16108 709 1073 0,'0'0'158'0,"0"0"10"0,0 0 3 0,0 0-18 16,0 0-29-16,0 0-50 15,0 0-18-15,0 0 11 0,0 0 1 0,0 0 3 0,0 0-10 16,0 0-2-16,0 0-9 0,0 0 3 15,44-21-8-15,-33 19-11 0,0 0-2 0,3 1-2 0,-2-1-3 16,4 2-6-16,-1 0 0 16,1 0-8-16,-1 3 1 0,2 1 6 0,-5 0-1 0,3 2-4 15,-3 0-3-15,1 0 0 16,-2 1 1-16,-1 0 7 0,0-2 0 0,-1 3-9 0,-2-1 7 16,-1-1-10-16,2 1 6 0,-2 1 0 15,-1 0-3-15,-1 2-3 0,1-1 2 0,-4 0 9 16,1 2-6-16,1-2 5 0,-2 3-1 0,-1-1 3 0,0 0-1 15,0 0 3-15,-4 1 3 16,0 1-3-16,-4-1 4 0,-1 1-2 0,-1 1-2 0,-1 0-7 16,-2 0-3-16,-3 0-2 15,1-1-4-15,-2 1 3 0,0-1-3 0,1-1-2 0,-3-1 1 16,4 0-3-16,-1-2 1 0,2 1-1 0,-1-2 2 0,3-1-3 16,-1-2-1-16,3 1 1 15,2-2 1-15,-1 0 1 0,1-1 3 0,5 0-5 0,-3-2-3 16,4 0 5-16,2-1-1 0,-1 1 2 15,1-1-6-15,0 0-3 0,0 0 3 0,0 0 2 16,0 0 3-16,0 0-7 0,0 0 1 16,0 0-5-16,0 0 4 0,0 0 3 0,0 1 1 15,0-1-8-15,0 0 2 0,0 0 5 0,0 0-3 0,0 0 4 16,0 1-6-16,0-1 4 0,0 2 0 16,1-1 8-16,-1 1-3 0,0 0-5 0,0 1-1 0,1-1 0 15,-1 0 7-15,1 1 1 16,2 0-1-16,-2 1-5 0,2-2 1 15,-2 2 4-15,0 0-3 0,2-1 2 0,-1 1-4 16,1-2 2-16,-1 2 1 0,0 1 3 0,1-3 3 0,0 2-10 16,-1 1 4-16,1-2 0 15,1 2 1-15,-2-2 2 0,0 2-2 0,2 0-3 0,0-1 3 16,-1 0 2-16,3 1 2 0,-4 0-2 0,3-1-6 0,-1 0 2 16,2 0 1-16,-1 2 6 15,3-2-3-15,-4-1-4 0,4 2 2 0,-2-2 1 0,1 2 9 16,1-2-5-16,-2 2 1 15,0-1-8-15,2-2 0 0,2 2 8 0,-2-1-3 0,0 0-3 0,1 0-5 16,-1 1 6 0,1-2-4-16,-1 0 7 0,3 2-3 0,-2-2-4 0,-2 1-2 0,3 0 3 15,-3-2 2-15,1 2-2 16,1-1 0-16,0-1 0 0,-2 2 5 0,0-2-2 0,1 1 0 16,1 0-4-16,-3-1-4 0,0 1 7 15,3-1-4-15,-2 2 2 0,-1-2 3 0,2 1-5 16,-2-1-2-16,3 0 3 0,-3 1 5 0,1 0-5 0,-2 0 3 15,2-2 1-15,3 1-4 16,-3 1 7-16,1 0-7 0,-2-1-2 0,2-1-2 0,-5 1 10 16,4-1-6-16,-3 0 4 0,3 0-3 15,-4 0-9-15,4 1 10 0,-5-1-1 0,3 0 5 16,-1 1-6-16,-2-1 2 0,1 0-1 0,1 0 7 0,-2 0-4 16,2 0 1-16,2 0-2 0,-4 0-8 15,2 0 10-15,0 0 1 0,-1 0-1 0,2 0-4 16,-3 0 4-16,0 0-6 0,1 0 6 15,2 0 4-15,-3-1-8 0,3 1 6 0,-1-1-7 0,3 0 0 16,-3 0 4-16,5 0-1 16,-3 0-6-16,0-2 2 0,2 3-4 0,-2-2-8 15,3 0-11-15,-3-1-36 0,3 1-50 16,1-2-83-16,0 1-152 0,-3 1-428 0,-2 0-804 0</inkml:trace>
  <inkml:trace contextRef="#ctx0" brushRef="#br0" timeOffset="141562.07">5394 4696 402 0,'0'0'55'0,"0"0"9"16,0 0 23-16,0 0 16 15,0 0 6-15,0 0-18 0,0 0-10 0,0 0 7 0,0 0 16 16,0 0 24-16,0 0 7 0,0 0-7 0,59 13-19 0,-41-11-20 16,1-1-15-1,5-1-6-15,-1 1-8 0,2-1-2 0,3 0-2 0,2 0-5 0,4 0-3 16,2-2-9-16,1 1-4 0,-2-2-5 15,2 2-6-15,-2-1-3 0,2 0-5 0,-1-1 4 16,1 0 8-16,2-1 3 0,1-1 4 16,-1-1-3-16,-1 0-6 0,-1-1-4 0,2 2-2 0,-6-1-6 15,1 1-2-15,-4 1-4 0,-2 0-1 16,-6 1-3-16,-2 0 0 0,-2 2-1 0,-7 1-1 16,0-1 0-16,-2 1-2 0,-2 0 0 0,-2 0-2 0,0 0-9 15,0-1-23-15,2 1-49 16,0-1-90-16,-2-1-293 0,0 2-963 0</inkml:trace>
  <inkml:trace contextRef="#ctx0" brushRef="#br0" timeOffset="142429.91">6523 5717 1 0,'0'0'499'15,"0"0"-443"-15,0 0-6 0,0 0 39 0,0 0 27 0,0 0 5 16,0 0-20-16,0 0-26 15,0 0-18-15,0 0-7 0,0 0-1 0,0 0 8 0,7 6 10 16,-4-4 11-16,1 0 2 0,3 0-2 16,0 1-5-16,2 0-5 0,-1 0-5 0,3 0-3 15,1-1-6-15,1 1-4 0,2-1-3 16,2 0-2-16,3 0-1 0,4-1 1 0,3-1 0 0,2 0 0 16,2 0-3-16,2 0-6 0,2 0-6 0,-1 0-4 15,3-1-1-15,-3 1 1 0,4 0-1 16,-3 0-1-16,-2 0-4 0,1 0 1 0,0 0 5 0,2 0 7 15,-1 0 4-15,3-4 0 16,-4 1-10-16,-3-2-6 0,0 1-6 0,-1 0-2 0,-2 0-1 16,0 1-2-16,-3 0-2 15,1 1-2-15,-2 0 0 0,-3 2-4 0,-2 0-1 0,-1 0 1 16,-4 0-2-16,1 0-2 0,-4 0 0 0,0 2-2 0,-2-2-4 16,-3 2-11-16,2-1-17 15,-6 1-25-15,3-1-36 0,-4 0-57 0,-1-1-104 0,0 0-153 16,0 1-105-16,0-1-710 0</inkml:trace>
  <inkml:trace contextRef="#ctx0" brushRef="#br0" timeOffset="142880.01">6396 6123 772 0,'0'0'35'0,"0"0"-3"0,0 0 47 0,0 0 44 16,0 0 27-16,0 0 0 15,0 0-16-15,0 0-9 0,0 0-14 0,0 0-12 16,135-19-13-16,-114 17-7 0,1 0-7 0,1 0-10 15,4 0-8-15,-1 1-10 0,4-3-1 0,0 2-4 16,3-2 0-16,0 0-4 0,-1 0-7 16,0-1-5-16,0 3-5 0,1-2-3 0,0 1 1 0,3-2 14 15,1 0 7-15,2 1 2 0,2-2 0 0,1 1-11 16,0-3-4-16,0 2-5 0,-1-1-1 16,-2 1-5-16,-4 1-2 0,-1-1-3 0,-1 2-3 15,-2-1-2-15,-1 2-1 0,0-1 1 16,-4 1-1-16,-1 0-3 0,-4 1-2 0,-2-1 1 15,0 2-2-15,-2-1 4 0,-1 2-1 16,-5-2-2-16,1 0-4 0,-5 1-8 0,-1-1-13 0,-4 2-20 16,0-1-19-16,-2 1-46 15,-2-1-110-15,-5 1-214 0,1-1-128 0,1 1-662 0</inkml:trace>
  <inkml:trace contextRef="#ctx0" brushRef="#br0" timeOffset="143259.72">6685 5927 1012 0,'0'0'47'0,"0"0"-41"15,0 0 1-15,0 0 35 0,0 0 31 0,0 0 19 0,0 0 11 16,0 0-3-16,0 0-10 0,0 0-4 0,0 0-2 15,0 0-5-15,123 11-1 16,-100-11-6-16,3 0-3 0,3 0-1 0,1 0-4 0,2 0-5 16,1-4-7-16,0-1-7 0,2 0-4 15,-2 1-6-15,0-2-5 0,-2 0-7 0,-1 1-4 16,-2 2-3-16,-4 0-2 0,-2 1-3 0,-4 1-2 0,1 0 1 16,-7 0-1-16,3 1 2 0,-4 0 1 15,-1 0 1-15,0 0 0 0,-1 0 0 0,-2 0-3 16,0 0 0-16,1 0-2 0,-4 0-1 15,2 0 1-15,-3 0 2 0,2-1 0 0,-3 0-1 0,1 1-2 16,-2-1-1-16,3 1-1 16,-3-1 1-16,-1 1-3 0,0 0-4 0,0 0-10 0,0-2-18 15,0 2-42-15,0 0-91 0,0 0-174 0,0 0-205 0,0 0-865 0</inkml:trace>
  <inkml:trace contextRef="#ctx0" brushRef="#br0" timeOffset="180649.69">7366 4902 608 0,'0'0'205'0,"0"0"25"15,0 0 7-15,0 0-34 0,0 0-31 0,0 0-19 16,0 0-17-16,0 0-12 0,0 0-14 16,0 0-23-16,0 0-14 0,0 0-3 0,0-9-4 0,0 9-2 15,0 0-5-15,0 0-5 16,0-1-9-16,0 1-3 0,0 0-3 0,0 0-2 0,0-1-2 16,0 1-3-16,0-2-4 15,0 0-6-15,0 0-7 0,0-1-2 0,0-1-2 0,0-1-1 16,0-1-3-16,0 0 2 0,0-2 1 0,0-2-2 0,0-1-1 15,0 0-2-15,0-3-1 16,0 1-1-16,2-2 1 0,-1-1-2 0,0-1 1 0,0-2 0 16,2 1-1-16,-2 0 1 15,0 1-1-15,2 1-1 0,-3 1 0 0,2 2-1 0,0-3 0 16,0 2 2-16,2 0-2 0,-2 0 0 0,2-1 0 0,0-1-2 16,1-1 3-16,0 2-1 15,-2-1 0-15,4 0-2 0,-2 0 4 0,0 0-1 0,2 0-3 16,-2 1 3-16,1-1-2 0,-1 2 1 15,3 0 2-15,-2 3-2 0,-1 0-1 0,1 0-2 16,-2 2 3-16,1-1-2 0,-1 3 3 16,2-1-2-16,-3 0 0 0,0 2 0 0,1-2-1 0,1 0 2 15,-1-1 0-15,1 0-1 16,-2 0-1-16,5 0 0 0,-3 2 0 0,0-2-1 0,2 1 0 16,-2 0 1-16,4-2 1 0,-4 2 1 0,1 0 0 15,2 0-2-15,0 0 0 0,1-1 1 16,-2 0 1-16,1-1 0 0,2 2 0 0,-4 0 0 0,-1 2-2 15,1-1 3-15,-1 1-1 0,3 0 1 16,-6 1-2-16,3 1 1 0,-2-1 0 0,0 2 0 16,0-2 4-16,-1 1-4 0,0 2 0 15,-1 0-3-15,0 0-2 0,0 0-4 0,-1 1-13 16,2-1-19-16,-2 1-36 0,0 0-63 0,0 1-112 0,-3-1-254 16,1 1-151-16,0 0-659 0</inkml:trace>
  <inkml:trace contextRef="#ctx0" brushRef="#br0" timeOffset="181062.27">7483 4048 704 0,'0'0'446'0,"0"0"-178"0,0 0-32 15,0 0-8-15,0 0-40 0,0 0-62 0,0 0-40 16,0 0-26-16,0 0-19 0,0 0-13 0,0 0-12 0,0 0-13 15,0 0-6-15,0 0-2 0,-3-2 1 16,9 2 2-16,0-1 3 0,3-2 0 0,1 2 0 16,-1-1 4-16,2 1-3 0,-1 0 0 15,0-1-1-15,2 1 1 0,1-2 1 0,1-1 2 0,-1 1 1 16,1-1 0-16,1 0-2 0,-3 0-1 0,0-1-1 16,0 2 0-16,-4 1 1 15,2 0-1-15,-2 1 0 0,-2 1 0 0,-1 0 1 0,0 0 3 16,1 3 3-16,-1-1 4 0,-1 3 8 15,1 0 3-15,-1 1 5 0,1 3-1 0,0 1 3 0,-4 3 0 16,1-1-1-16,0 3 3 16,-2 2 2-16,0 1-1 0,0 0 1 0,-4 2-3 0,-1-1-1 15,-1 1-2-15,-1 0-8 16,1-2-4-16,-1-1-4 0,-1 0-4 0,3-1-3 0,0-3-2 16,3-2-3-16,-2 0-3 0,3-2-1 0,0 0-8 0,1-2-6 15,0 0-17-15,0-3-31 16,1 1-70-16,3-3-115 0,-1 0-239 0,0-2-633 0</inkml:trace>
  <inkml:trace contextRef="#ctx0" brushRef="#br0" timeOffset="182519.81">8404 3575 414 0,'0'0'232'0,"0"0"23"16,0 0 48-16,0 0-10 0,0 0-49 0,0 0-58 0,0 0-37 16,0 0-28-16,0 0-21 0,0 0-21 0,0 0-20 15,0 0-15-15,0 0-13 0,0-1-13 16,0 3-7-16,0 3 3 0,0 2 3 15,0 3 11-15,-2 3 9 0,1 4 7 0,0 1 2 16,-2 3 1-16,1 1-5 0,-3 2-5 0,0 0-3 16,0 1-4-16,0 0-6 0,1-1-4 15,-1 0-5-15,2-2-3 0,-1 0-3 0,0-3-2 0,3-1-3 16,1 0 1-16,0-3-5 0,0 0 1 0,0 0-1 0,0-2 0 16,1-1-1-16,4-2 0 15,-1 0 0-15,-1-3-4 0,3-1 2 0,-2-1-2 0,3-1-1 16,0-4 1-16,0 2-1 15,2-2 0-15,4-2 1 0,-1-4 3 0,2-4 2 0,5-6 1 16,-2-2 1-16,0-3-2 0,2-2-1 16,0-2 1-16,1 1-1 0,-1-1 0 0,-5-1 1 15,3 1-1-15,-4-1 1 0,0 2-1 16,-2 0 2-16,-1 2 2 0,-4 1 1 0,2 2-2 16,-5 1 4-16,0 3 2 0,-2 1 2 0,-1 2 3 15,0 2 1-15,0 4 3 0,0-2 1 0,0 5 2 16,0-1 0-16,0 3-5 0,0 1-1 0,0 0-2 15,0 0-3-15,0 0-5 0,-1 0-4 16,1 0 0-16,0 0-11 0,-2 1-2 0,2 2-5 0,-1 0 1 16,1 3 6-16,-1 3 5 15,0 3 7-15,0 2 2 0,-3 0 2 0,0 3 2 0,3-1 1 16,-3 0-2-16,3 1 0 0,-2 0-1 0,3 1-1 0,0-2-2 16,0 0 0-16,0 0 0 15,0-1-1-15,3-2-1 0,1 1 1 0,-2-1 0 0,2-1 0 16,1 0 0-16,-2-1-1 15,1 1 0-15,-1-1 1 0,2 0-1 0,0-1 1 0,-2-2-1 16,4 1-1-16,-4-2-1 16,3 1 1-16,-3-1 1 0,2-2-1 0,-1 0 1 0,1 0-3 15,1-2-3-15,0 0-10 0,0-2-19 16,2-1-35-16,2 0-63 0,1-3-95 0,3-5-192 16,-3 1-197-16,-5 1-836 0</inkml:trace>
  <inkml:trace contextRef="#ctx0" brushRef="#br0" timeOffset="183009.68">9058 3539 814 0,'0'0'298'0,"0"0"-3"0,0 0 3 16,0 0-48-16,0 0-64 0,0 0-57 0,0 0-33 0,0 0-19 15,0 0-13-15,0 0-9 0,0 0-11 0,0 0-6 0,0 0-4 16,0 0-3-16,-21 17-2 16,18-11-1-16,-1 2 0 0,-1 3-2 0,-1-1 2 0,1 2-4 15,-3-1 0-15,2 0-2 16,0 2-3-16,-2-1-2 0,4 0-4 0,-2 1-3 0,2 0 0 15,0-1-2-15,0 1 1 16,0-2 0-16,-1 2 2 0,3 0 0 0,-2 0 2 0,0-1 0 16,1 1-1-16,-1-1-2 0,1 1-2 15,1-1-2-15,1 0-2 0,0-1-1 0,1 0-1 16,0-1 0-16,0 1-1 0,0-1 0 0,0-1 0 0,0 1 0 16,0 0-1-16,2 0 1 15,-1-1-1-15,3-1-2 0,0 1 2 0,-1 0-1 16,1-1 1-16,0 0-2 0,-1-1 2 0,3 0-1 15,-2 1-1-15,2-3 0 0,-1 1 0 0,2 0 0 0,-1-1 0 16,0 0-2-16,3-2-6 16,-3 0-5-16,0 0-10 0,2-1-15 0,-1-1-25 15,-1-1-44-15,1 1-70 0,2-1-129 16,-5 0-241-16,2 0-686 0</inkml:trace>
  <inkml:trace contextRef="#ctx0" brushRef="#br0" timeOffset="184602.9">9202 3634 489 0,'0'0'182'0,"0"0"63"0,0 0 33 16,0 0-7-16,0 0-39 0,0 0-55 0,0 0-37 0,0 0-31 15,0 0-24-15,0 0-15 0,0 0-13 0,0 0-9 0,-4-9-9 16,4 12-3-16,0 0 6 15,4 2 5-15,2 2 5 0,1 1 3 0,1 3-5 0,0 1-3 16,2 2-4-16,5 1-8 16,-3 0-5-16,2 2-7 0,3-1-5 0,1 0-3 0,-1 1-1 15,1-2-2-15,0 0-3 16,2 1 0-16,-1-3-1 0,-2 0-1 0,1-2-1 0,-1 1-1 16,1-2-3-16,-4-1 2 0,1 0-1 0,-2 1 0 0,-2-3-1 15,-2 0-1-15,-2-3-1 0,-2 1 0 16,0 0 1-16,0-2-2 0,-4-1-3 15,1 0-5-15,0-2-19 0,-2 0-35 0,0 0-49 16,0-2-79-16,0-3-214 0,0-1-192 0,0 1-845 0</inkml:trace>
  <inkml:trace contextRef="#ctx0" brushRef="#br0" timeOffset="184829.9">9527 3577 1511 0,'0'0'261'16,"0"0"-62"-16,0 0-7 0,0 0-22 16,0 0-53-16,0 0-33 0,0 0-17 0,0 0-10 15,0 0 0-15,0 0-5 0,-86 133-4 0,74-109-6 0,-1 0-7 16,-2 0-6-16,3-1-8 0,-2 1-6 16,-1-2-4-16,0 0-5 0,-1-2-3 0,2 0-2 15,-1-1-7-15,4-2-6 0,-1-3-15 16,3-3-27-16,2-3-58 0,4-3-122 0,2-5-268 15,1 0-98-15,0 0-831 0</inkml:trace>
  <inkml:trace contextRef="#ctx0" brushRef="#br0" timeOffset="185102.77">9766 3451 1542 0,'0'0'47'15,"0"0"-28"-15,0 0 60 0,0 0 61 0,0 0 21 0,0 0-13 16,0 0-24-16,0 0-23 0,0 0-12 16,0 0-8-16,0 0-3 0,0 0-2 0,122 88-7 15,-111-76-6-15,-1 4-5 0,-1 1-2 16,-2-2 3-16,-2 2-1 0,-5 1-1 0,0 0-6 0,0 1-5 16,-3 2-6-16,-5 1-7 0,-2 1-9 0,-1-1-5 15,-4 1-6-15,1-1-4 16,-2 0-4-16,2-3-3 0,1-1-4 0,1-2-5 15,-3-3-9-15,7-2-14 0,-1-2-28 0,3-2-37 16,-1-2-70-16,4-2-136 0,0 0-326 0,-1-3-913 0</inkml:trace>
  <inkml:trace contextRef="#ctx0" brushRef="#br0" timeOffset="185602.75">9280 4209 712 0,'0'0'297'0,"0"0"10"16,0 0-2-16,0 0-57 0,0 0-75 16,0 0-53-16,0 0-37 0,0 0-24 0,0 0-13 15,0 0-11-15,0 0-5 0,0 0 6 0,0 0 11 0,0 0 10 16,12 2 5-16,-5-2-2 0,3-2-6 15,0 1-6-15,0 0-2 0,2-1-7 0,5-1-5 16,-4 1-4-16,6-3-3 16,-2 1-2-16,-1-2-2 0,3 0-3 0,0 0-6 0,-1 0-1 15,-3-1-4-15,3 0-2 0,-5 0-1 0,3 3 0 0,-4-1 1 16,-1 2-2-16,-1-1 0 16,-2 0-1-16,-4 2-2 0,2 1 1 0,-4 1 0 0,-2 0-1 0,1 0 0 15,-1 0 2-15,0 0 0 16,0 0 3-16,0 0-1 0,0 0-2 15,0-2-2-15,0 2-9 0,0 0-22 0,-1-1-41 16,-1 1-91-16,-4-1-163 0,3 1-322 0,2 0-875 0</inkml:trace>
  <inkml:trace contextRef="#ctx0" brushRef="#br0" timeOffset="210129.71">10035 2543 322 0,'0'0'193'0,"0"0"37"0,0 0 17 0,0 0-15 16,0 0-39-16,0 0-37 15,0 0-16-15,0 0-5 0,0 0-8 0,0 0-9 0,0 0-12 16,0 0-9-16,5-3-9 0,-5 3-7 16,0 0-8-16,0 0-10 0,0 0-4 0,0 1-7 15,0 1-2-15,0-1-5 0,-1 1-8 0,-3 0-10 0,0 3-11 16,-4 1-10-16,0 2-5 15,-2 2-3-15,-2 0 4 0,1 2-3 0,0 1 4 16,0 0 0-16,0-1-2 0,0 0 1 16,0 1 1-16,2-1 1 0,0 1-1 0,1-4 0 0,2 3-2 15,-1-1-1-15,4-2 2 0,-3 2 0 0,5-2-1 0,-1 3-2 16,2-1 0-16,0 1-2 16,0 3 3-16,0-4 0 0,1 3 0 0,2-1 0 15,3 1 0-15,-3-2 2 0,6 2-3 0,-3-1 4 16,0-2-2-16,3-1-1 0,1 0 2 15,-2-2 0-15,1 2-2 0,-3-2 0 0,3 1 0 16,0-2-2-16,-2 0 1 0,-2-2-1 0,4-1-9 0,-3 1-12 16,-2 0-30-16,3-3-59 15,-2-1-99-15,2-1-150 0,-1 0-224 0,-2-1-841 0</inkml:trace>
  <inkml:trace contextRef="#ctx0" brushRef="#br0" timeOffset="210430.3">10152 2657 1465 0,'0'0'99'0,"0"0"-20"0,0 0 3 0,0 0-6 0,0 0-17 16,0 0-5-16,0 0 9 16,0 0 1-16,0 0 1 0,0 0 2 0,0 0-1 0,0 0-6 15,0 0-3-15,0 0-8 0,112-2-6 16,-102 4-4-16,-3 1-3 0,-2 0-3 0,1 1 0 0,-3-1-3 15,-1 1 2-15,3 0 4 16,-4 1 7-16,0 1 10 0,-1 1 4 0,0 2 1 0,-1 0-6 16,-6 2-9-16,2 1-11 15,-3 1-7-15,-2 3-8 0,-3-1-6 0,-1 2-2 0,1-3-3 16,0-1-4-16,-3 1-8 0,3-1-7 16,-2-2-12-16,2-1-22 0,0-2-35 0,-2-4-63 15,4-2-127-15,2-2-195 0,4-2-196 0,1-1-712 0</inkml:trace>
  <inkml:trace contextRef="#ctx0" brushRef="#br0" timeOffset="210699.76">10366 2546 1564 0,'0'0'260'0,"0"0"-52"15,0 0 3-15,0 0-45 0,0 0-65 0,0 0-47 16,0 0-31-16,0 0-9 0,0 0 1 0,0 0 9 15,0 0 5-15,0 0 5 0,0 0 0 16,0 0-3-16,-62 124-8 0,55-110-5 0,5-2-5 0,1 2-2 16,1-2 1-16,0-1-2 15,0 1 0-15,0-3-3 0,0 1 1 0,2 0 1 0,5-2-4 16,-4 0 1-16,3 0-1 0,-2-3 0 0,3 2 1 0,-3-1 3 16,5 0-6-16,-3 0 0 15,0-2 0-15,1 2-6 0,3-2-6 0,-2-1-21 0,2 0-47 16,2-2-31-16,0-1-134 0,5 0-128 15,-5-1-207-15,-3-3-857 0</inkml:trace>
  <inkml:trace contextRef="#ctx0" brushRef="#br0" timeOffset="210870.17">10608 2755 1230 0,'0'0'267'0,"0"0"-198"0,0 0 5 15,0 0 21-15,0 0 9 16,0 0 19-16,0 0 9 0,0 0-8 0,0 0-22 0,0 0-15 15,0 0-16-15,0 0-18 16,0 0-10-16,0 0-14 0,9 113-11 0,-14-100-9 0,3-1-12 16,-3-1-21-16,0-2-39 15,4-1-94-15,-1-2-203 0,1-3-194 0,1-2-856 0</inkml:trace>
  <inkml:trace contextRef="#ctx0" brushRef="#br0" timeOffset="211440.06">10864 2493 1255 0,'0'0'620'0,"0"0"-366"0,0 0-23 0,0 0-43 15,0 0-74-15,0 0-55 0,0 0-33 0,0 0-16 16,0 0-2-16,0 0-1 0,0 0 7 16,0 0 5-16,0 0 1 0,0 0-1 15,0 109-3-15,0-90-4 0,2-3-7 0,3-2 2 16,-1-2-4-16,3-1-1 0,1-2-1 0,-2-3 1 15,2 0-2-15,3-2 2 0,0-3 3 16,3-1 3-16,-1-1 1 0,-1-5 1 0,2 0-3 0,0-5-1 16,-2 2-1-16,-1-3 1 15,-1 1 0-15,0-1 3 0,-1 1 0 0,-2-1 2 0,-3 3 3 16,-1 0 2-16,2 1 4 0,-4 2 1 0,0 0 0 0,0 2-1 16,-1 0-2-16,0 1-5 0,0 3-3 15,0 0-4-15,0 0-1 0,0 0-2 0,0 0-3 16,0 0-2-16,0 0-5 0,0 2-4 15,0 3 1-15,0 1 1 0,2 2 7 0,2 4 3 0,-1 2 4 16,1 5-3-16,3-1 4 16,0 1 2-16,3 3-2 0,-1 2 1 0,-2 0 1 0,4 3 1 15,-1 0 1-15,-1-1-3 0,-1 2 0 0,1-3 2 0,-2-1 1 16,-3-2 2 0,-2-2-2-16,-1 0 2 0,-1-2 2 0,0-1 3 0,-1-3 1 0,-3 2-1 15,-3-1-4-15,-4-3 0 16,1 1-1-16,0-3-3 0,-2-2 2 0,0-2 1 0,-2-1-2 15,1-4 1-15,2-1-1 16,-3 0-1-16,-1-4-5 0,0-5-4 0,-1-2-4 0,3-4-8 16,-2-2 0-16,4-2-1 0,-1-2 0 15,4 0 2-15,3 1 1 0,-1 0 3 0,2 3-1 16,3 2 2-16,1 2-2 0,0 2-3 0,1-1-1 16,3 3-2-16,3 0 2 0,-2 1-2 0,3 0-1 15,2 1-1-15,0 0-4 0,0 0-13 0,2 0-28 16,2 1-51-16,-1-4-75 0,1 1-139 15,0 1-294-15,-7 1-880 0</inkml:trace>
  <inkml:trace contextRef="#ctx0" brushRef="#br0" timeOffset="211689.72">11369 2495 2005 0,'0'0'0'16,"0"0"-4"-16,0 0 91 0,0 0 45 0,0 0 8 15,0 0-2-15,0 0-3 0,0 0-11 16,0 0-14-16,133 45-19 0,-115-36-19 0,-2 2-13 0,1 3-2 16,-4-2-8-16,-2 2-7 0,-3 2-4 15,0 0-5-15,-5 0 3 0,-3 2-3 0,0 0-5 16,-9-1-4-16,-1 2-6 0,-1-1-8 0,-1 0-1 0,-1 1-6 16,-4 0-6-16,5-1-1 0,-5-2-14 15,4 2-10-15,-5-1-37 0,4 1-63 0,-6-1-111 0,5-5-336 16,4-3-1037-16</inkml:trace>
  <inkml:trace contextRef="#ctx0" brushRef="#br0" timeOffset="-150365.03">8467 6112 66 0,'0'0'195'0,"0"0"-106"0,0 0-26 0,0 0 1 16,0 0-1-16,0 0-1 0,0 0-6 15,0 0-10-15,0 0-8 0,0 0-10 16,0 0-4-16,0 0-6 0,0 5-7 0,1-4 0 15,-1-1 3-15,0 2 6 0,0 0 13 0,2 1 6 16,-1 0 0-16,0 0 6 0,2 1-6 16,-2-1 6-16,-1 1 1 0,0-1 0 0,1 2 5 15,0-1-5-15,1 1 2 0,0 1-5 16,-1 0 2-16,1 0-3 0,-1-2-5 0,-1 1-2 0,2 1-3 16,-1 0 0-16,2 0-1 0,0-1-3 0,-2 1-4 0,0-3 1 15,0 2-1-15,2 0 3 16,-1-1-2-16,1-1 0 0,-2 0 0 0,1 0-1 0,2-1 0 15,-1 0 0-15,-2 0 0 16,2 0 1-16,2-1-2 0,-2 2-2 0,2-2 1 0,-1 2-1 16,2-2-4-16,-1 0-3 0,3 0-1 15,-4-1-2-15,4 0-1 0,1 1 1 0,-2-1-2 0,1 0-1 16,0 2 1-16,2-2 0 0,-1 0 0 0,1 0-1 16,1 0 0-16,0 0 1 0,2 0-1 15,1-2-1-15,-3 0 1 0,4 0-2 0,-1 1-2 0,-1-2 0 16,2 0-1-16,0 2-1 15,1-2 0-15,0 1 0 0,1 0-1 0,-1-1 0 0,0 2 0 16,4-2 0-16,-4 1 0 16,3 0 0-16,-2-1 1 0,0 1-1 0,-2-1 0 0,-1 2 0 15,0 0-2-15,-3 0 0 0,0 1 1 0,2 0-1 0,-5 0 1 16,2 0-2-16,0-2 2 16,0 2 1-16,0 0 0 0,3-1 0 0,-2 1-1 0,-1-1 0 15,3 1 0-15,-3 0 2 16,0 0-3-16,1 0 2 0,-4 0-1 0,2 0 0 0,0 0 0 15,-1 0 0-15,1 0 0 0,1 0-1 16,-1 0 1-16,0 0-1 0,-2 1 1 0,-1 0 0 0,3 2 0 16,-2-2 0-16,-1 2 0 15,2-1 0-15,2-1 1 0,-1 2 0 0,2-2-1 0,0 0 0 16,0 0 0-16,3 0 2 0,0 0-2 0,-2-1 1 16,3 2 0-16,0-2 0 0,0 0 1 15,0 0 1-15,3 0 2 0,-4 0 3 16,4-2 0-16,-1 0-1 0,0-3 0 0,2 1-3 15,-1-3 0-15,1 2 1 0,-2-1-1 0,2-1-1 16,1 2 0-16,0-2-1 0,1 1 0 16,0 1-1-16,0-2 0 0,0 1 0 0,0 0 1 0,-2 1-1 15,-2 1-1-15,2-1 0 0,-6 2 0 16,4-2 1-16,-5 2 0 0,4-1 0 0,-3 0 0 16,-1 2-1-16,4 0-1 0,-3-1 2 0,0 2-1 0,2-3 0 15,0 2 0-15,1-2 1 16,0 1 1-16,1-1-1 0,3 1 0 0,0-1-1 0,1 1 1 15,-1-1-1-15,2 1 0 0,-2 2 0 16,1-2 0-16,-2 2 0 0,1 1 0 0,-1-1 0 0,-3 1 0 16,1-1 1-16,1 1-1 15,0 0 0-15,0 0 0 0,0-1 0 0,2 1 0 0,0 0 2 16,1-2-2-16,3 2 1 16,-5 0-1-16,1 0 1 0,2-1-1 0,-4 1 0 0,0 0 1 15,1 0 0-15,-1 0-2 0,-3 0 0 0,1 0 1 0,-2 0-1 16,1 0 2-16,-1 1-1 15,2-1 0-15,-2 2 2 0,-2-2-2 0,5 1 2 0,-5-1-2 16,5 0 2-16,-3 0 0 16,3 0-1-16,-3 0 1 0,4 0 0 0,-1 0-1 0,0 0 0 15,2-1 1-15,3-1-1 0,3-1 0 0,-2 1 0 0,-1 0-1 16,3-1-1-16,-3 0 0 16,-1 1 1-16,0-2-1 0,1 2 0 0,-1 0 2 0,-1-1-2 15,4 1 1-15,-3 0 1 16,0-2-2-16,1 3 0 0,-1-2 1 0,0 1 0 0,1-2 0 0,3 2 0 15,-2-2 2-15,-1 1 0 16,1 0 1-16,4 0-2 0,-3-1 0 0,4 2-1 0,1-1-1 16,-1 1 1-16,3-1 0 15,-1 1-1-15,0 0 0 0,1 1 1 0,0-2 0 0,1 2 0 16,-1-1 0-16,0 1 0 0,0-2 0 0,-2 2 0 16,-1 0 0-16,-2-1 1 0,3 0-1 15,0 1 2-15,-1 0-2 0,2 0 3 16,-3 0-2-16,5-1 1 0,0 1-1 0,-1 0-1 15,1 0 2-15,1-1-1 0,0 0 0 0,3-1 1 0,-1 1-2 16,1 0 1-16,-3-1 1 16,4 0-1-16,-4 0 1 0,-1 2 1 15,0-2-2-15,-2 0 2 0,-1 1 1 0,0-1-1 0,-2-1 0 16,-1 0 0-16,2 1 1 0,-3-1 1 0,2-1 1 0,2 2-2 16,-1-2 0-16,0 2-4 0,0-1 1 0,2 0 0 15,0-1 0-15,0 1 0 16,0-1 2-16,1 1-1 0,-2-1-2 0,1 0 1 0,-1 2-2 0,-3 0 1 15,2-1 2-15,2 0-2 16,-1 1 2-16,0 1-2 0,-1-1 0 0,2 1 0 0,-2 1 0 16,-1 1 0-16,-2 0 1 15,3 0-1-15,-1 0 0 0,-3 0 1 0,4 1-1 0,-2 2 1 16,1 0-1-16,-2-1 0 0,1 0 0 0,-3 1 0 0,1-1 0 16,-2-1 1-16,0 2-1 15,-1-1 1-15,-1 0 1 0,1-2-1 0,-1 0 2 0,0 0-1 16,0 0 0-16,0 0 1 15,1 0 0-15,1 0 1 0,0 0-4 0,4 0 2 0,0-2-1 16,1 0 0-16,2-1 2 0,-1 2-2 16,-3 0-1-16,0-1 0 0,-1 0 0 0,0 1 0 15,-3 0 0-15,1 0 0 0,-3 0 2 16,3-2-2-16,-4 2 0 0,2-1 1 0,0 1-2 0,0 0 1 16,0-1 0-16,1 1-3 0,-1-1 0 0,2 1 0 0,2 1 0 15,-2-1 2-15,2 1 1 16,0 0 0-16,0 0-1 0,-1 0 1 0,0 0 0 0,-1 0 0 15,-1-2 1-15,-2 2-1 16,1 0 0-16,0-1 0 0,0 1 0 0,1 0 1 0,0 0-1 16,-1 0-1-16,2 0 1 15,-1 0-1-15,-1 0 2 0,1 0 0 0,-2 0-1 0,-1 0 1 16,-2 0-1-16,0 0 2 0,-1 0-2 0,0 0 1 16,0 0-1-16,-3 0 2 0,2 0 0 15,1 0 0-15,-3 0 2 0,3 1-1 16,-2-1 2-16,2 0 2 0,-2 2 2 0,1-2 0 0,0 0-1 15,0 0-2-15,-1 0 2 0,0 0-2 0,1 0 1 16,-2 0-1-16,3 0 1 0,-2 0-1 16,1 0 0-16,-1 0-1 0,0 0 1 0,1 0-2 0,-3 1 1 15,3 0 0-15,-2 0 1 16,0-1-1-16,0 1 0 0,-2 0 2 0,1 1-3 0,-1-2 1 16,0 1-1-16,1 0 0 15,0 0-1-15,-1 0 1 0,1-1-1 0,-2 1 1 0,0-1 2 16,0 0 0-16,1 0 0 0,-3 0 0 0,-1 0 0 0,1 0-1 15,1 0-1-15,-3 0 1 16,0 0-1-16,-1 0-2 0,2 0-1 0,-3 0-1 0,3 0-6 16,-2 0-3-16,-2 0-10 15,1 2-14-15,-2-2-30 0,-1 1-53 0,0 0-101 0,0 0-184 16,0-1-959-16</inkml:trace>
  <inkml:trace contextRef="#ctx0" brushRef="#br0" timeOffset="-131396.95">8971 6134 285 0,'0'0'78'0,"0"0"-36"0,0 0 9 16,0 0 14-16,0 0 20 0,0 0 26 0,0 0 10 0,0 0 5 15,0 0-5-15,0 0-9 0,0 0-6 0,0 0-19 0,-27-3-2 16,25 1-14-16,-1 0-2 16,0 0 3-16,2-1-4 0,-1 1 2 0,0-1-1 0,-1-1-1 15,-1 1-7-15,3-2-1 16,-3 0 6-16,0 0-1 0,0-1-1 0,0 0-11 15,0-1-14-15,-1-1-5 0,0 0-6 16,-1-2-3-16,2 1-4 0,-4-2-2 0,5 1 1 0,-2-1 4 16,0 2-3-16,1-1-1 0,0 1-3 15,2-2-4-15,-3 1-4 0,1-3-1 0,3 2-3 16,-1-2 1-16,-1 0 1 0,2 0-1 16,-2 0 1-16,2-1-1 0,0 0 1 0,0-1-1 0,1 2-2 15,-2-2 1-15,2 1-3 0,0-1 1 0,0 1 0 16,0-1-2-16,0 1 2 0,0 0 0 15,0 2 0-15,0-1 2 0,0 2-2 0,0-1-1 0,3 0-1 16,-2 2 1-16,0 0-1 16,2 1 0-16,1-2 1 0,-2 2-3 0,2-2 0 0,2 3 1 15,-3-2-1-15,3 1-1 0,-3 0 2 0,4 1 0 0,-4-1 0 16,5 2 0-16,-5-1 1 16,4 1-1-16,0-1 1 0,-2 1-1 0,4 0 1 0,-4 1-2 15,1 0 1-15,2 0 1 16,-2 2-3-16,2-2 0 0,0-1-1 0,2 3 1 0,0-1 2 15,0 0-2-15,0 1 1 16,2 0-2-16,-2 1 1 0,1 2 0 0,2 0-1 0,0 1 1 16,-2 0 0-16,1 0 1 0,-1 0 1 15,1 1-2-15,-2 0 0 0,2 3 1 0,-2 0 0 16,0-1 2-16,-2 1-2 0,0 1 0 0,2-2 0 0,0 2-1 16,-1-1 2-16,1 2 0 0,-1-3 0 15,-1-1 2-15,3 3-2 0,-2-1 0 16,-1 0-2-16,1 1 2 0,1 0 0 0,-1-1 0 15,0 1 1-15,1-1-2 0,-1 2 1 0,0-1 1 0,-1 1 0 16,-2 0-4-16,3 1 4 16,-4-1 0-16,1 1 0 0,3 0 1 0,-3 0 0 0,0 0 0 15,1-1 0-15,0 0-1 0,-1 1-1 0,2 1 2 0,-4-3-2 16,3 2 1-16,0 0 0 16,-3-1 0-16,3 1 1 0,-4 0 1 0,2 0-2 0,-1 0 0 15,-1 1 0-15,4-1 1 16,-5 2 0-16,2-3 0 0,0 2 1 0,-3 1 1 15,2-2 1-15,0 2 3 0,0 1-1 0,-1 0 0 16,0 0 0-16,1-1-2 0,0 1 0 0,-1-1 0 16,-2 0-2-16,1 1 0 0,1-1 0 15,0 0 1-15,1 0-1 0,-2 0-1 0,0-1 2 0,-1 1 0 16,2-2-2-16,0 2 1 0,-1-1-1 16,-1-1 0-16,0 1 2 0,2 1 3 0,-2-1-1 15,0 0 3-15,0 1 0 0,0-1 3 0,0 1 0 0,-2 0 0 16,1-1 0-16,-2 1-1 15,1 0-1-15,0-1-2 0,-2 1 1 0,1-1-1 0,1 0-1 16,-1 1 0-16,-2-3-1 16,4 1-1-16,-3 0 2 0,1 0-1 0,0-1 2 0,1 0-1 15,-3 0-1-15,2 0 2 0,-1 0-1 0,-2 0 0 0,3 0 0 16,-4 1-1-16,4 0-1 16,-4-2 1-16,2 2-1 0,-1 0 1 0,-2-1-3 0,4 0 1 15,-3 0 0-15,-2 1 0 16,5-1 0-16,-4 1-1 0,3-2-1 0,0 2 0 0,-4-1 0 15,5 0-1-15,-2 0 1 0,2 1-1 16,-2-1 1-16,3-1 0 0,-5 1-1 16,4 0 3-16,-3-1-2 0,0 0 1 0,3-1-1 15,-5 2 0-15,3-1 0 0,-1 1 0 0,-1 0 0 0,-2-2 1 16,2 1 1-16,-1 1-2 0,2-2 1 0,-2-1 0 16,1 2 0-16,-1-2 3 0,-1 1-2 15,2-1-1-15,3-1 2 0,-3 0 0 16,1 0-1-16,1 0 1 0,-1-1 0 0,2 0-1 15,0 0 0-15,-1-1 0 0,-1 2 0 0,-1-2-1 0,1 1 1 16,2 0-1-16,-4 0 0 16,0 1 0-16,1-1-1 0,1 1-1 0,-1-1-1 0,-1 2 2 15,0-1 0-15,2-1 0 0,-1 0 1 0,3-1 0 0,-3 0 1 16,2 0 0-16,0 0 1 16,-2 0-1-16,4 0 0 0,-2 0 0 0,2 0 1 0,-2 0 0 15,3-2-1-15,-3 1 0 0,2-1-3 16,-1 0 1-16,1 1 1 0,1 0 0 15,-1 0-2-15,0 0 0 0,2 1 1 0,-2-2 0 16,1 1-1-16,2 0 0 0,0 0 0 0,0-1-1 0,-2 2 2 16,2 0-1-16,-2-1-1 15,2 0 0-15,0 0 1 0,1-1-1 0,-1 2 0 0,0-1 1 16,-1 0 0-16,2 1-1 0,-1-1 0 0,1 1 0 16,-2 0 1-16,2-1 0 0,-1 1-1 15,0-2 0-15,0 2 0 0,1-1 0 0,-2 1 1 0,1-2 0 16,-1 1 0-16,-1 0 0 15,2-2 0-15,0 1 1 0,0 1-3 0,-2-2 0 0,1 2 2 16,0-2-1-16,-1 0-1 16,0 1 1-16,1-2 0 0,-1 1 0 0,2-1 2 0,0 1-2 15,-3-1-1-15,1-1 1 0,1 2-1 0,1-2 1 0,-1 1 0 16,-1-1 0 0,0 2 0-16,2 0-1 0,0 0 2 0,0 0-2 0,0-1 0 15,-1 1 1-15,1-1-1 0,-1 1 0 0,0 1 1 16,1-2 0-16,0 1-3 0,-3-1 0 0,3-1-3 15,-2 1-7-15,2-2-10 0,-1 0-23 16,-1-1-41-16,2-3-84 0,-2 1-185 0,2 0-299 0,1 3-869 0</inkml:trace>
  <inkml:trace contextRef="#ctx0" brushRef="#br0" timeOffset="-129464.16">9378 4373 347 0,'0'0'142'0,"0"0"-29"0,0 0 34 16,0 0 22-16,0 0-17 0,0 0-41 0,0 0-40 16,0 0-26-16,0 0-14 0,0 0-8 15,0 0 3-15,0 0 9 0,-7 9 8 0,11-6 5 0,1-1 3 16,-2 2-6-16,3 0-2 0,0-3 0 0,-1 2 0 16,5 0 6-16,-2-1 4 0,2-1 8 15,1-1 1-15,0 0 3 0,0 0-1 0,3 0-6 0,1 0-8 16,-1-2-5-16,0-2-8 15,1 1-5-15,0-2-4 0,1 1-6 16,-2 1-5-16,2 0-5 0,-4 1-4 0,4-2-3 16,-5 0 1-16,0 2-1 0,0 0-1 0,-2-1-2 0,-1 1-2 15,-3 1-3-15,3 1-5 16,-5 0-12-16,3 0-24 0,-5 0-49 0,1 0-99 0,1 0-165 16,-1 0-92-16,-2 0-786 0</inkml:trace>
  <inkml:trace contextRef="#ctx0" brushRef="#br0" timeOffset="-129206.73">9532 4241 884 0,'0'0'105'15,"0"0"10"-15,0 0 20 0,0 0 7 0,0 0-40 0,0 0-52 16,0 0-44-16,0 0-13 15,0 0 2-15,0 0 9 0,0 0 8 0,0 0 8 0,0 0 7 16,33 8 6-16,-22-8 7 16,4 1-1-16,-3-1 1 0,0 0-4 0,3 0-2 0,-1 0-4 15,-1-2-9-15,2 0-7 0,-1-2-4 16,-3 1-3-16,2-1-1 0,0 0-3 0,-2 1-6 16,1-1-10-16,-3-1-21 0,-3 2-39 0,-1 0-94 0,0 1-169 15,0 0-318-15,-4 1 31 0</inkml:trace>
  <inkml:trace contextRef="#ctx0" brushRef="#br0" timeOffset="-116056.78">10149 5688 0 0,'0'0'337'0,"0"0"-164"16,0 0 25-16,0 0 14 0,0 0-20 0,0 0-13 0,0 0-19 15,0 0-8-15,0 0-7 16,0 0-14-16,0 0-15 0,0 0-13 0,-25-3-14 0,25 3-13 15,0 0-13-15,0 0-13 16,0 0-11-16,0 0-4 0,0 0-3 0,0 0-3 0,0 0-5 16,0 0-3-16,0 0-5 15,0 0-2-15,0 0-1 0,0 0-5 0,0 0-3 0,0 0-1 16,0 0-5-16,0 0-1 0,0 1-1 0,1-1 5 0,5 2 2 16,-2-1 5-16,3 1 5 15,3 0 1-15,-1-1 0 0,1-1 2 0,2 1 1 0,0-1-1 16,4 0 0-16,-3 0-2 15,0 0-4-15,2 0 0 0,-3 0-1 0,1 0-3 0,2-1 1 16,-2 1-1-16,-2-1-4 0,0 1 2 16,0-1 0-16,-2 1-2 0,0-1 1 15,0 1-2-15,-2 0 1 0,-3-2 0 0,-1 2 2 0,1 0-1 0,-2 0 2 16,-1 0 0-16,-1 0 6 0,0 0 3 16,0 0 5-16,0 0 6 0,0 0 2 0,0 0 4 0,-2 0-5 15,-3 0-6-15,2 0-7 16,-5 0-10-16,1 0-3 0,-4 0-3 0,1 0-1 0,-4 2 1 15,2 0-1-15,0 0 3 16,-4 1 0-16,5-1 1 0,-2 1 1 0,0-2 1 0,1 2-3 16,0-1 2-16,2-1 0 0,3 0 0 15,-1 1 2-15,1-2-1 0,4 1 1 0,-2-1-1 16,3 0 2-16,1 0 0 0,0 0-2 0,1 0 0 16,0 0-3-16,0 0 1 0,0 0-6 0,0 0-5 15,0 0-16-15,0-1-23 0,1-1-33 0,2 0-56 16,5 1-85-16,5-2-158 0,-1 1-258 15,-5 1-778-15</inkml:trace>
  <inkml:trace contextRef="#ctx0" brushRef="#br0" timeOffset="-114096.79">10875 5746 776 0,'0'0'209'0,"0"0"10"0,0 0 21 0,0 0-21 0,0 0-48 16,0 0-39-16,0 0-28 16,0 0-21-16,0 0-12 0,0 0-10 0,0 0-10 0,0 0-6 15,0 0-5-15,0 0-6 0,-1 0-5 0,1 0-4 0,1 0-1 16,3 0 2-16,-1 0 4 16,0 0 2-16,4 1 3 0,1-1-3 0,-2 0 0 15,5 0-3-15,-1 0-1 0,4 0-2 16,1 0-2-16,1 0 0 0,-1-2-2 0,5 0-2 0,-1 0-3 15,2 0-2-15,-1-2-3 0,0 1-1 16,2 2 1-16,-1-3-1 0,0 2 0 0,2-1 0 16,-1 1-1-16,-2-1-2 0,1 0 2 15,-2 0-2-15,-3 1-2 0,3 1-2 0,-1-2-2 0,3 2-1 16,0-1 2-16,0 0 0 0,2 1 1 0,3-1 0 16,2 0-1-16,-3-1 1 0,3 0-1 15,-3 2 0-15,3-2 0 0,1-1 1 0,-2 2-2 0,-3 0 2 16,-2-1-3-16,-3 1 0 15,-1 1-1-15,-4 0 0 0,2 1 0 0,-4-2 1 0,0 2-2 16,-2 0 0-16,-1 0 2 16,-1 0-1-16,-3 0 0 0,2 0 1 0,-5 0-2 0,3 0 1 15,-4 0 0-15,-1 0 1 0,0 0 0 0,0 0 2 0,0 0 0 16,0 0 5-16,0 0 0 16,0 0 1-16,-4 0 2 0,2 0-3 0,-3 0-3 0,-4 0-4 15,-1 0-2-15,-4 0 1 16,-1 2-4-16,-4 0 1 0,-2 0-5 0,-3 2 1 15,-3-1-2-15,-2 2-1 0,-2 0 0 0,1 1-2 16,0-1 1-16,1 1-1 0,5 1 1 0,-4-2-2 0,2 1 2 16,-1 0 1-16,-2 2 2 15,0-1 0-15,-1 0 4 0,-1 0-3 0,0 0 3 0,-2 0 2 16,-1-1-1-16,-2 2 5 0,-1 0-1 0,3-2 0 0,2 1-1 16,2-1 2-16,3-1-3 15,4-1 0-15,0 1 3 0,2-1-1 0,1-2 3 0,1 1-2 16,1-1 1-16,4 0 0 15,3 1 0-15,1-1 3 0,3-1 1 0,1-1 1 16,3 1 1-16,3-1 0 0,-1 0-1 16,1 0-1-16,0 0-1 0,0 0-1 0,0 0-3 0,0 0-4 15,0 0-1-15,1 0-3 0,1 0 2 0,6 0-1 0,3 0 5 16,5-1 4-16,4-1-3 16,4 1 1-16,2-3 0 0,1 2-1 0,4 0 0 15,3-1 1-15,-1 0-2 0,-1 1-1 0,7-1 2 16,-1-1-1-16,-1-1 2 0,5 1-1 0,1-2 2 15,-1 0 0-15,0 1 0 0,-2 0-1 16,-1-1-1-16,-3 1-2 0,2 1 0 0,-5-1 1 0,3 1 0 16,-4-1 1-16,-1 2 1 15,-1-1-4-15,-2 2 3 0,-4 0-2 0,-3-1 1 0,-1 2-1 16,0-1 1-16,-3 1-1 0,-2-1 1 0,1 1-1 0,-2-1 2 16,-3 1 0-16,0 0-1 15,-1-1 0-15,-2 1-1 0,-1 1 0 16,-4-1 0-16,2 1 2 0,-3 0-1 0,-2 0 2 15,0 0 2-15,0 0 5 0,0 0 1 0,-2 0 0 0,-4 0-5 16,-3-2-2-16,-4 2-7 16,-4 0 0-16,-4 0 0 0,0 0 3 0,-6 0-1 0,3 0 1 15,-4 0-1-15,2 0 0 0,-2 0-2 16,-2 0 0-16,-1 0 2 0,-1 0-2 0,-3 0 3 16,3 2-2-16,1-1 2 0,-1 2-3 0,-1-2 2 0,-1 1 1 15,3-1 0-15,4 2 3 0,0-1-3 16,0-1-1-16,4 1 0 0,3 1-1 0,0-1 0 15,2 0 4-15,2 1 0 0,-1-1-1 16,5 2 2-16,1-3-2 0,0 2 1 0,4-3-1 0,-1 1 0 16,5 0 0-16,0 0 0 15,0 1 0-15,2-2 0 0,1 0 0 0,0 0-1 0,0 0-2 16,0 0-5-16,0 0-3 0,5 0 1 16,-1 0 3-16,5 1 5 0,3 0 4 0,5 0 0 15,3-1 1-15,2 0-1 0,4 0 2 0,-1 0-1 0,5 0 1 16,0 0-1-16,1 0-2 15,1 0-1-15,3-1 0 0,-3 0 1 0,1 0-2 16,-2-1 1-16,-1 1 1 0,1-1-2 0,-1 2 1 16,0-3 0-16,-1 1 0 0,-5-1 0 0,1 1 0 15,-3-2 1-15,-3 2 0 0,-3 0-1 0,0-1 2 0,-3 1-2 16,-3 1 1-16,-1-2-1 0,-3 2 1 16,-1 0 0-16,-3 1 1 0,-1 0 0 15,-1 0 2-15,0 0 2 0,0 0 3 0,0 0 3 16,-1-1-4-16,-4 0-6 0,-3 0-6 0,-4-2-7 0,-6 2 2 15,-2 1 1-15,-5 0 1 16,-4 0 1-16,-6 0 1 0,1 0-2 0,-6 1 0 0,0 2 0 16,-1-1 0-16,-1 3-3 15,-2-1-2-15,-3 1-1 0,0 1-1 0,1 0 0 0,-1-2 6 16,3 2 1-16,4-2 3 0,1 0 4 0,5 0-1 0,-1 0 0 16,5-1 1-16,0 1 0 15,4-1 1-15,-2 0-1 0,5 0 1 0,1-1 0 0,3 1 0 16,2-1 2-16,6-1-1 15,1-1 0-15,1 1 0 0,5-1 4 0,0 0-1 0,3 0 2 16,1 0 0-16,0 0-2 0,0 0-1 16,0 0-5-16,1 0-4 0,4 0-2 0,-2-1 1 15,6-1 2-15,2-1 3 0,5 1 2 16,4 0 1-16,2-2-1 0,2 1 0 0,3 0 1 0,2 1 0 16,2 0 0-16,1 0 0 0,2 0-1 0,2 1 1 15,-2-1-2-15,3 1 0 0,-4 1 1 16,4-1 0-16,-3-1 2 0,-1 0-1 0,4 0-1 0,-3-1 0 15,1-1-1-15,-1 3 0 16,-4-3 0-16,-1 0 1 0,-4 2-1 0,2-1 0 0,-6 1 0 16,-1 0 0-16,-2 1-2 15,-6 1 2-15,-2-2-6 0,-3 2-7 0,-2-1-20 0,-4 1-67 16,0-1-103-16,-1 1-174 0,0-1-248 0,0 1-816 0</inkml:trace>
  <inkml:trace contextRef="#ctx0" brushRef="#br0" timeOffset="-111583.85">10103 5902 562 0,'0'0'217'0,"0"0"16"0,0 0 0 16,0 0-22-16,0 0-20 0,0 0-26 16,0 0-24-16,0 0-27 0,0 0-22 0,0 0-15 15,0 0-14-15,0 0-8 0,0 0-9 0,0 0-4 0,-2 0-6 16,2 0-4-16,0 0-6 15,0 0-5-15,0 0-4 0,0 1-6 0,0 0-1 0,1 0 3 16,0 2 3-16,4-1 7 0,-2 1 1 16,3-1 0-16,-1 0-1 0,3 1-1 0,-3 0-3 15,2 1 0-15,2-1 1 0,-3 1-2 16,1 0 2-16,2-3-1 0,1 3 1 0,0-2-1 0,1 2 2 16,1-4-4-16,0 3-1 0,2-2-1 0,-2-1-3 15,0 0 2-15,3 0-1 0,-3 0-2 16,0 0 0-16,0 0 0 0,1-1-3 0,-1-1 2 0,-2 1-2 15,1-2 0-15,-2 2 0 16,1-2-1-16,-4 0-2 0,4 2 1 0,-1-3-1 0,-2 1-1 16,-2 0-2-16,3 0 1 15,-2 1-3-15,-2 0-1 0,-2 1-3 0,-1-1-4 0,2 1-10 16,-2 1-19-16,-1-1-35 0,0 1-45 0,0-1-48 0,0-1-57 16,0 0-147-16,-1 0-168 15,-3 1-850-15</inkml:trace>
  <inkml:trace contextRef="#ctx0" brushRef="#br0" timeOffset="-111296.68">10155 5849 1323 0,'0'0'223'0,"0"0"0"0,0 0-6 16,0 0-15-16,0 0-62 0,0 0-46 0,0 0-36 0,0 0-20 15,0 0-14-15,0 0-6 16,0 0-3-16,0 0 2 0,0 0 7 0,0 0 5 16,16 1 5-16,-7 1 0 0,1-2 0 15,2 0 1-15,0 0-1 0,4-2-2 0,-2-1-4 0,3-1-4 16,-2 0-6-16,2 0-3 0,0-2-1 0,0 0-5 16,2 0 0-16,-1 0-4 0,-3 0-1 0,3 1-4 15,-2 2-1-15,-1-2-6 0,1 1-14 0,-2 2-32 16,-2 1-62-16,5 0-97 0,-7 1-193 15,-3 0-945-15</inkml:trace>
  <inkml:trace contextRef="#ctx0" brushRef="#br0" timeOffset="-109847.06">10967 5804 0 0,'0'0'0'0,"0"0"0"15,0 0 11-15,0 0 131 0,0 0-68 0,0 0 15 0,0 0-9 16,0 0 17-16,0 0 23 0,0 0 32 16,0 0 12-16,0 0 5 0,0 0 1 0,-21 0-25 15,19 0-25-15,-1 0-6 0,-3 0-5 16,4 0 0-16,0 1 5 0,-2 1-19 0,2-1-26 15,1 0-9-15,-1 0 2 0,-2-1 6 0,2 1 2 0,2-1-9 16,-1 0-13-16,1 2-8 16,0-2-2-16,0 0-1 0,0 0-3 0,0 1-7 0,0-1-6 15,0 0-3-15,0 1 0 0,0-1 0 0,0 0 0 0,0 0-1 16,0 0-4-16,0 0-1 16,0 0-2-16,0 0 1 0,1 0-2 0,0 0 1 0,0 0 1 15,3 0 2-15,-1 0 2 16,3 0 1-16,-2 0 1 0,4-1-2 0,1-2 1 0,0 1 0 15,1 0-2-15,2-2 0 0,0 0-2 16,1 0-3-16,3 0-1 0,-2-1 1 0,4-1-2 16,2 2-2-16,-1-1 1 0,2 1-2 15,1-1 0-15,-2 0 2 0,6 1-2 0,-3-1-1 0,0 2 5 16,3-1-3-16,-3 2 0 0,0-1-1 16,3 1-4-16,-2 0 1 0,-3-1 0 0,5 1 2 15,-2 1-2-15,3-2 2 0,-3 1-1 0,4-1 1 0,-3 1-1 16,3 0 1-16,1-2 1 15,-1 2-2-15,-2-1 0 0,2 0 1 0,-4 1-1 0,2 0 0 16,-4-1-1-16,0 1 2 16,-1 1-2-16,-2 0 0 0,0-1 2 0,-1 2-4 0,-3 0 2 15,0 0 1-15,-2 0 1 0,-1 0 0 16,2-1 1-16,-7 1-1 0,2 0 3 0,0 0-3 16,-2 0-2-16,-4 0 2 0,3 0-3 0,-2 0 4 0,-2 0 1 15,2 0-1-15,-2 0 2 16,1 0-1-16,-3 0 1 0,0 0 1 0,1 0 1 0,-1 0-3 15,0 0 1-15,0 0 0 0,0 0 1 16,0 0-1-16,0 0-1 0,0 0-1 0,0 0 1 0,0 0-1 16,0 0-4-16,0 0-2 15,0 0-6-15,0-2-12 0,0 2-19 0,0-1-36 0,0 1-61 16,-1-1-87-16,-1 1-119 0,1 0-278 0,1 0-851 0</inkml:trace>
  <inkml:trace contextRef="#ctx0" brushRef="#br0" timeOffset="-107649.7">12416 5691 544 0,'0'0'248'15,"0"0"-19"-15,0 0 16 0,0 0-10 16,0 0-37-16,0 0-41 0,0 0-32 0,0 0-22 0,0 0-19 16,0 0-9-16,0 0-9 0,0 0-7 0,0-3-9 15,0 3-10-15,0 0-8 0,0 0-11 16,0 0-7-16,0 0-4 0,0 1 2 0,0 2 5 0,0-1 5 15,0 3 6-15,2-1-1 16,-1 1 1-16,2 0-3 0,1 0 0 0,-2 0-4 16,-1 1 2-16,1 0 0 0,3 0-2 15,-3 1 0-15,0-1-3 0,2 0-2 0,-2 0-1 0,1-2-2 16,-2 2 0-16,5-3 0 16,-3 2-1-16,-1-1 0 0,3-1 0 0,-3 0-1 0,0 0 0 15,3 0 0-15,-2 0 0 0,-1 1-2 0,4-2 0 0,-2 0-1 16,-2 2 0-16,4-2 0 15,-4-1-1-15,4 2 0 0,-2-2 1 0,2 0 2 0,-1-1 2 16,2 0 1-16,-1 0 1 0,0 0 0 16,4 0 0-16,-1-3-1 0,1-2-2 0,1-1-1 15,0 0-3-15,1 0 1 0,5-3-3 0,-4 1-1 0,4 0 0 16,-4 1-1-16,4-3-1 0,-4 2 0 16,4 1-1-16,-5-1 0 0,1 2 0 15,2 0-1-15,-2-1 1 0,-2 1-3 0,2-1 3 16,0 1 0-16,-2 1 0 0,0 0-1 0,0 0 0 0,-1-1 1 15,0 1-1-15,1 0-1 16,-2 2 2-16,0-2-1 0,1 2 0 16,-2-1 1-16,-1 2-2 0,3-1 1 0,-3 1 0 15,1 1 0-15,0 0 0 0,1 0 0 0,2 1 0 0,-3 0-1 16,2 0 0-16,-1 0 0 0,-2 0 0 0,-2 0 0 16,2 1-1-16,-1 2 2 0,0 1 0 15,0 0-1-15,-2 1 1 0,3 0 0 16,-2-1 0-16,2 0 0 0,-2 2 1 0,1 1-1 0,2 0 0 15,1-2 1-15,-2 0-1 0,0 0 1 0,2 0 0 16,0 1 1-16,-1-2-3 0,-3-1 2 16,4 2-1-16,-1-2 1 0,-4 0 0 0,4 0-1 0,-2 1 1 15,-1-3 0-15,4 1 0 0,-2-1 1 0,0-1 1 16,0 0 2-16,4 0 2 0,-1-1 0 16,1-2-1-16,2-1-2 0,-1 0 0 0,0-1-1 0,-1 0 0 15,0 0 0-15,0 0-2 16,-1-1 2-16,-1 1-2 0,2 0 1 0,-2 1 0 0,-1-1 0 15,2 0-1-15,-3-1 0 16,0 2 1-16,1-2-2 0,1 2 1 0,-2-1 0 16,0 2-2-16,0-1 1 0,-1 1 1 15,1 0 0-15,-1 1-1 0,-1 1-1 0,0 0 1 0,-1 0-1 16,0 1-1-16,1 0 0 0,-3 0-1 0,-1 0 1 16,4 0 2-16,-3 1-2 0,0 1 0 15,1 2 0-15,1-1-1 0,-1 2 2 0,3-1 0 0,-3 1 1 16,1 0-2-16,1 2 1 0,-2-1 1 15,0 0 0-15,2 0 1 0,-3 0-1 0,5-1 0 16,-4 0-1-16,3 1 1 0,-2-3-1 16,1 1 1-16,-1 0 0 0,0-1 0 0,2 0 1 0,-1-2 0 15,1 2-1-15,0 0 2 0,-2-2-2 0,4-1 1 16,-2 0 0-16,1 0 2 0,1 0-2 16,2-1 2-16,-1-5-2 0,2 2 1 0,1-2 0 0,-1 0-1 15,-1 0-1-15,3-1-1 16,-3 2 2-16,0-2-1 0,1 1 1 0,-1-1-1 0,0 0 0 15,4 1 1-15,-1 0-1 16,1 0 0-16,-1 0-1 0,-2 1 1 0,-1 2-1 0,-4 0 1 16,0 1 0-16,-2 0 0 15,0 2 0-15,0-1-2 0,0 1 1 0,0 0-1 0,-2 0 2 16,3 0-2-16,-2 0 0 0,-1 1 0 0,0 1 0 16,2 2 0-16,-1 0 0 0,-1 0 0 15,3 0 2-15,-2 2 0 0,0-1-1 16,1-1 1-16,-1 2 0 0,0-2 0 0,1 0 1 0,0-1-1 15,-1 1-1-15,1-1 0 0,-1 0 1 0,0-1 1 0,1 1-1 16,-2-2 1-16,0 0 0 16,4 0-2-16,-1-1 2 0,0 0 4 0,-1 0-3 0,0 0-1 15,1 0 0-15,0 0 0 0,2-1 0 0,-1-1 0 0,-2 0 0 16,3 0-2-16,-4 1 2 16,3-2 0-16,-1 2 0 0,-2 1-2 0,2-3 0 0,-2 2 2 15,1 1-2-15,-3-2 1 16,1 1 1-16,-1 0-2 0,-1 0 0 0,2 1-2 0,-1-1-5 15,0 0-16-15,1 1-48 16,0-2-94-16,1 2-147 0,-3 0-369 0,2 0-861 0</inkml:trace>
  <inkml:trace contextRef="#ctx0" brushRef="#br0" timeOffset="-76986.89">13088 4082 643 0,'0'0'123'0,"0"0"16"0,0 0 23 16,0 0 14-16,0 0-12 0,0 0-34 0,0 0-25 15,0 0-8-15,0 0-5 0,0 0-2 16,0 0-5-16,0 0-8 0,1-5-8 0,-1 5-8 0,0 0-10 15,0 0-9-15,0 0-8 16,0 0-8-16,0 1-4 0,0 2-2 0,0 2 2 0,0 2 6 16,0 3 7-16,0 4 3 15,0 1-1-15,0 3-6 0,0 3-5 0,-1 1-6 16,0 1-1-16,0-2-4 0,0 3-2 16,-1-1-3-16,1-1-1 0,-2 0 0 0,3-2-2 0,-1 0 0 15,0-1-1-15,0-1-3 0,0-2 1 16,-1 0-2-16,1-1 0 0,1-4 0 0,-3 2 0 15,2-3-2-15,1 0-2 0,0-2 2 0,0-1 0 0,-1-1-1 16,1-1-2-16,0 0-2 0,0-3-7 16,0 0-9-16,0 1-19 0,0-3-32 0,0 0-60 15,0 0-86-15,0 0-119 0,0-6-124 16,1 0 1-16,0 2-531 0</inkml:trace>
  <inkml:trace contextRef="#ctx0" brushRef="#br0" timeOffset="-76733.83">13361 4016 684 0,'0'0'192'16,"0"0"23"-16,0 0-2 0,0 0 2 0,0 0-32 0,0 0-36 16,0 0-23-16,0 0-3 15,0 0 0-15,0 0-16 0,0 0-21 0,0 0-23 0,-2 133-15 16,-3-106-11-16,3 0-7 15,-1 0-6-15,-3-1-6 0,4 0-5 0,-1-3-4 0,-1-1-3 16,3-3-3-16,0-2-3 0,0-1-4 16,1-3-7-16,0-1-8 0,0-3-16 0,0-1-28 15,1-1-40-15,1-1-82 0,4-3-154 0,-3-1-129 0,-2-2-837 0</inkml:trace>
  <inkml:trace contextRef="#ctx0" brushRef="#br0" timeOffset="-57227.09">13698 3058 268 0,'0'0'344'0,"0"0"-108"0,0 0 8 15,0 0-9-15,0 0-25 0,0 0-31 0,0 0-29 0,0 0-33 16,0 0-25-16,0 0-16 0,0 0-10 0,0 0-11 16,1-2-7-16,-1 3-1 0,0 0-3 15,0-1-2-15,0 1 0 0,0-1-5 16,0 2-2-16,0-2-4 0,0 1-2 0,0 0-4 15,-1 2-4-15,-2 0-8 0,-3 1-3 0,3 3-3 0,-5 0 0 16,2 0 3-16,1 2 1 16,-3-1 0-16,2 0 0 0,0 1 0 0,-3 1 3 0,3 0 0 15,-1 1 1-15,-2 2-3 0,0 0 0 0,0 1 1 0,0 0-2 16,0 3 1-16,2-1-2 16,-1 0-1-16,-1 0-3 0,3 0 0 0,0 1-1 0,-1-2 1 15,2 2-1-15,-3-1 1 0,2 0 0 16,2 1-1-16,-1-1-2 15,1 0 0-15,1-1 0 0,-1 0-1 0,1 0 3 16,2 0 0-16,0 0-2 0,0 0 1 0,1-1 0 0,0 1 1 0,0-1-1 16,0 0 0-16,0 0 0 15,0 0 0-15,2-2 0 0,-1-2-1 16,3 0 2-16,1 0-3 0,-2-2 0 0,2 0 0 0,-2-1 0 16,1 0 1-16,1 2-1 0,-1-4 0 15,2 2 1-15,-3 0 0 0,3-1 2 0,-2 0 0 0,2 0 0 0,-3-2-1 16,4 0-1-16,-3 1 1 15,-1-1-2-15,2-1 0 0,-3 1 1 0,3-2-1 0,-3 0 0 16,1 1-1-16,-1-1-1 16,1 0 1-16,0 1-1 0,-1-1-2 0,1-1-4 0,0 2-5 15,-1-2-17-15,0 0-35 0,1-1-50 0,2 0-71 0,0 0-113 16,1-4-236 0,-4 1-915-16</inkml:trace>
  <inkml:trace contextRef="#ctx0" brushRef="#br0" timeOffset="-56096.83">13922 3132 855 0,'0'0'293'16,"0"0"-36"-16,0 0-19 0,0 0-29 0,0 0-43 0,0 0-36 16,0 0-30-16,0 0-13 15,0 0-8-15,0 0-10 0,0 0-11 16,0 0-8-16,0 0-13 0,0 0-10 0,3 6-13 15,-3-1-1-15,0 3 0 0,0 5 8 0,-3 5 10 0,2 5 4 16,-4 4 1-16,1 1-2 16,0 1-3-16,-1 0-4 0,0-1-1 0,-1 0-4 15,4-3-1-15,-3 1 0 0,2-2-1 0,1 2-1 0,0-3-2 0,-1-2 0 16,2 1-6-16,-1-4-2 0,2 0 0 16,0-3-5-16,0-1 1 0,0-2-2 0,5-2 0 0,-3 0-3 15,1-2 1-15,2-1 0 16,-1-2-1-16,0-1-1 0,3-2 1 15,0 0 0-15,-1-2-1 0,3 0 3 0,0-3-1 16,1-3 2-16,3-5 2 0,3-3-3 0,1-4 1 0,0-3-2 16,3-4-1-16,-3 0-3 15,2-2 0-15,-4-1 0 0,2-3 2 0,-3 2 1 0,1-4-1 16,-4-1-1-16,-1-2-2 0,0 2 6 16,-2-2-6-16,-2 4 3 0,0 3 1 0,-1 4-2 15,0 5 4-15,-3 5-3 0,-1 4 6 0,2 2-4 0,-1 4 2 16,-2 1 6-16,1 2-6 0,-1 0 4 15,0 2-3-15,0 0-1 0,0 0-2 0,0 0 0 16,0 2-4-16,0 0-3 0,0 4 5 16,-3 3 0-16,0 5 6 0,1 3 1 0,-1 5 2 0,-3 3-2 15,2 1 3-15,-2 0-2 0,3 1 0 0,-2-2-1 16,2 0 1-16,1-1 1 16,-1 0-2-16,1-3 1 0,-1 0-2 0,2-1 1 0,0-2 0 15,1 1-1-15,0-4-2 0,0 1-2 16,1-3 1-16,3 1-2 0,1-1 0 0,0-1 0 15,1 1 0-15,-1-1 2 0,2-3-2 16,1 0-3-16,-2-1 0 0,2 0 1 0,-3-2-3 0,2 0 5 16,0 0-2-16,-1-2 0 15,-2 0-2-15,2-1-4 0,-2-2-6 0,2 2-14 0,-3-2-25 16,1-1-42-16,1 0-53 0,-1 0-66 0,2 0-74 0,1-4-141 16,-2 1-145-16,-2 1-803 0</inkml:trace>
  <inkml:trace contextRef="#ctx0" brushRef="#br0" timeOffset="-55806.78">14336 3557 1011 0,'0'0'338'0,"0"0"-196"0,0 0-27 0,0 0-12 0,0 0-1 16,0 0-4-16,0 0 2 0,0 0 0 0,0 0-11 0,0 0-14 15,0 0-8-15,0 0 4 16,0 0 7-16,0 0 12 0,63 67-6 0,-52-59-15 15,2 1-16-15,2-1-18 0,-1 1-5 16,1 0-3-16,-2 0-6 0,2 0-3 0,-1 2-2 0,-1-2-5 16,1 2-2-16,-1-4-2 15,-2 2-1-15,-2 0 0 0,-2-1-2 0,1 0 0 0,-1-2-2 16,-3 0 1-16,1 0-1 0,-1-1-1 16,-3-1-1-16,2 0-9 0,-1-2-15 0,-1-1-32 15,0-1-51-15,-1 0-61 0,0 0-79 0,1-4-132 0,-1-1-168 16,0 2-828-16</inkml:trace>
  <inkml:trace contextRef="#ctx0" brushRef="#br0" timeOffset="-55586.78">14590 3522 1239 0,'0'0'309'16,"0"0"-57"-16,0 0-23 0,0 0-44 15,0 0-50-15,0 0-36 0,0 0-19 0,0 0-6 16,0 0-3-16,0 0 3 0,0 0-5 0,0 0-7 0,0 0-9 15,-103 130-11-15,85-108-8 16,-1-1-5-16,6 0-9 0,-3-2-4 0,4-2-4 0,1 0-7 16,-1-2 1-16,3-3-3 15,0 1 1-15,1-4-4 0,1-1-1 0,2-2-4 0,0 0-6 16,1-2-9-16,3-2-20 0,-1-1-44 0,2-1-65 0,0 0-89 16,0-3-148-16,0-2-206 15,0 2-835-15</inkml:trace>
  <inkml:trace contextRef="#ctx0" brushRef="#br0" timeOffset="-53786.89">14970 3605 742 0,'0'0'205'0,"0"0"34"0,0 0 23 0,0 0-32 16,0 0-37-16,0 0-35 0,0 0-22 15,0 0-12-15,0 0-11 0,0 0-13 0,0 0-11 0,0 0-7 16,0 0-11-16,11 80-8 0,-11-73-11 16,0 0-10-16,-4 0-9 0,2 0-7 0,-3 1-8 15,1-1-6-15,-1 1-5 0,-1 0-5 0,-2 0-6 0,0 1-11 16,1-2-25-16,1-1-52 15,0-1-74-15,1-2-117 0,3-1-230 16,0-2-951-16</inkml:trace>
  <inkml:trace contextRef="#ctx0" brushRef="#br0" timeOffset="-53086.86">15403 3096 1098 0,'0'0'406'0,"0"0"-133"0,0 0-25 16,0 0-20-16,0 0-55 0,0 0-45 0,0 0-34 16,0 0-26-16,0 0-18 0,0 0-18 0,0 0-14 0,0 0-2 15,0 0 2-15,0 0 5 0,-20 60 4 16,13-35 0-16,3 4-2 0,-1 2 0 0,1 1 0 15,2 0-5-15,-2 0-3 0,3-1-3 16,1-1-4-16,0-1-1 0,0-2 0 0,0-1 1 0,1-4 1 16,3-3 0-16,1-2-5 15,2-5-3-15,2-1-3 0,0-2-1 0,1-2-1 0,1-3 3 16,-1-1 0-16,1-3 1 0,1-2 2 0,0-4 3 0,-1-4 0 16,1-3 3-16,1-3-1 15,0-4-4-15,0-2-1 0,-2 0-1 0,1-5-2 0,0 0-1 16,-3-4 0-16,2 0 0 15,-4-2-2-15,2 0 0 0,1-1 0 0,-4 4 0 0,1 4 0 16,0 3 1-16,0 3 0 16,-1 5-2-16,-1 3 3 0,-2 4 3 0,-2 3 5 0,-1 3 7 15,1 2 0-15,-1 0-4 0,0 0-6 16,0 0-4-16,0 0-2 0,0 2-3 0,0 3-2 0,0 3 0 16,-2 4 5-16,1 3 7 15,-2 7 2-15,-2 4 1 0,3 5 1 0,-4-1-1 0,2 1 0 16,1-1-2-16,1-1-2 0,0-2-1 0,2 0-2 15,0-4 3-15,0-2-4 0,0-1 1 16,4-3-2-16,0 0 0 0,2-2-1 0,-2-1 2 0,1-1-2 16,0-1-3-16,0 2-2 15,0-3-8-15,4 0-13 0,-2-1-23 0,0-1-34 0,2 0-70 16,0-4-104-16,1-1-124 0,-5-3-217 0,0 0-868 0</inkml:trace>
  <inkml:trace contextRef="#ctx0" brushRef="#br0" timeOffset="-52896.72">15807 3505 1324 0,'0'0'526'0,"0"0"-427"0,0 0-18 0,0 0 17 15,0 0-3-15,0 0-12 0,0 0-9 16,0 0-7-16,0 0 3 0,0 0-3 0,0 0-4 0,0 0-5 16,0 0-10-16,0 0-10 0,78 49-16 0,-63-42-10 15,0 1-5-15,-4-1-2 0,4 1-4 16,-2-3-4-16,-1 1-7 0,0-3-16 0,0 0-30 0,0-3-40 15,1 0-54-15,-1 0-72 16,-2-5-104-16,0-1-138 0,-2 1-46 0,-4 1-465 0</inkml:trace>
  <inkml:trace contextRef="#ctx0" brushRef="#br0" timeOffset="-52697.15">16056 3477 757 0,'0'0'479'0,"0"0"-146"0,0 0-50 0,0 0-58 15,0 0-65-15,0 0-56 0,0 0-39 0,0 0-23 0,0 0 1 16,0 0 9-16,0 0 12 15,0 0 11-15,0 0 0 0,-10 61-6 0,6-44-6 0,1 4-4 16,1-1-7-16,-3 2-4 0,1 2-9 16,-1 0-7-16,0 0-6 0,2 2-4 0,-4-1-3 15,2 0-6-15,-1-1-2 0,-1 0-6 16,0-1-1-16,1-3-2 0,0-2-1 0,1-4-4 0,-1-2-10 16,2-1-15-16,2-3-36 0,0-2-54 15,1-2-88-15,1-4-148 0,0 0-315 0,0-1-837 16</inkml:trace>
  <inkml:trace contextRef="#ctx0" brushRef="#br0" timeOffset="-52334.13">16357 3004 1837 0,'0'0'55'0,"0"0"14"0,0 0 43 16,0 0 28-16,0 0-15 0,0 0-26 16,0 0-15-16,0 0-4 0,0 0 5 0,0 0-6 0,137 45-10 15,-117-31-11-15,2 0-17 16,-2 2-1-16,-1 2 2 0,0 1 1 0,-5 1-5 0,3 2-2 16,-6 1 1-16,1 1-4 0,-3 2 3 0,0 0-1 0,-4 1 0 15,0-2-3-15,-4 1-4 16,-1 0-4-16,0 0-2 0,0 1-5 15,-6-1-2-15,0 0 0 0,-2 0-4 0,-2 0 4 16,-1 1-2-16,-1-1-1 0,-5 0-2 0,2-1-5 0,-4 0 0 16,0-2-2-16,-2-2-1 15,-3-1-1-15,4-1-2 0,-1-1-4 0,1-4-7 0,2 0-15 16,1-3-22-16,5-2-33 0,-1-2-44 0,3-5-76 0,3-1-129 16,-1-1-386-16,6 0-854 0</inkml:trace>
  <inkml:trace contextRef="#ctx0" brushRef="#br0" timeOffset="-46436.98">16789 2738 1362 0,'0'0'242'0,"0"0"-48"16,0 0 7-16,0 0 0 0,0 0-38 15,0 0-41-15,0 0-33 0,0 0-18 0,0 0-14 16,0 0-7-16,0 0-6 0,0 0-5 0,0 0-4 0,0 0-2 16,-6 3-3-16,6-3-1 0,0 0-4 15,1 0 0-15,-1 0-3 0,2 0-5 0,-2 0-2 16,1 0-1-16,0 0-3 0,0 0-1 15,0 0 1-15,6 0 0 0,-4 0 0 0,6 0 1 0,0 0 2 16,2 0-4-16,0 0-1 16,6 0 0-16,-2-2-2 0,5 0 1 0,-1 0 1 0,2-1-4 15,0 1-1-15,-2 0-2 0,1-1 0 0,-5 3-2 0,1 0 3 16,-5-2-3-16,1 1 0 16,-2 0 2-16,-1 0 2 0,0 1-2 0,-2 0-2 0,-4 0 2 15,-1 0-2-15,1 0 0 16,-1 0 1-16,-2 0-3 0,0 0 1 0,0 0-1 0,0 0 1 15,0 0-2-15,-2 0-4 16,1 0-13-16,-3 0-8 0,2 0-7 0,-4 0-7 0,0 0 2 16,-1 1 2-16,-1 0 5 0,2 2 5 15,0-1 3-15,-3-1 4 0,5 2 3 0,-3-2 2 16,-1 2 11-16,3-2 5 0,-3 0 2 16,1 0 5-16,3 0-3 0,-3-1 4 0,3 0 1 0,-2 2 1 15,4-2 1-15,-1 0-1 0,1 1-1 0,-1-1-1 0,3 0-4 16,0 1-4-16,0 0-4 15,0 3-1-15,0-1 4 0,0 5 6 0,-1 1 6 0,1 3 3 16,-1 1 4-16,1 0 4 16,0 2 2-16,-1 2 3 0,1 1-1 0,0 0-5 0,0 1 0 15,0-2 1-15,0 1-5 0,0-1-2 0,0 0-5 0,0-4-6 16,0 1 1-16,0-3-1 16,1 0-4-16,-1-2 0 0,0-1-4 0,1-1-5 15,0-1-18-15,1-2-35 0,-1 1-64 16,2-3-104-16,-2 1-200 0,-1-2-883 0</inkml:trace>
  <inkml:trace contextRef="#ctx0" brushRef="#br0" timeOffset="-39383.49">12051 3181 68 0,'0'0'204'0,"0"0"-186"0,0 0 3 16,0 0 20-16,0 0 44 0,0 0 41 16,0 0 48-16,0 0 48 0,0 0 20 0,0 0 14 0,0 0-14 15,0 0-33-15,1-17-39 16,-1 17-35-16,0 0-30 0,0 0-30 0,0 0-24 0,0 0-19 16,2 0-13-16,-2 0-10 0,3 0-3 0,1 0-1 15,-1 0 7-15,6 0 6 0,1-1 5 16,6-3 1-16,-2 0-4 0,5 0-3 15,1-1-1-15,0 0-1 0,2-1 2 0,0 1 1 16,4-1-1-16,-3 1-2 0,-1 2-3 0,0-1-4 0,-4 2 1 16,-1-1-2-16,-5 2-1 15,-1 0-1-15,-3 1-1 0,-3 0 0 0,1 0 0 0,-2 0 2 16,2 0 0-16,-3 0-1 16,2 0 0-16,-3 0-1 0,0 0 0 0,0 1 0 0,2 0-1 15,-2-1-1-15,0 2 2 0,-1-2-1 0,0 1 0 0,-1-1 0 16,2 0 0-16,-2 1 0 0,0-1 1 15,0 0-1-15,0 0 3 0,0 0 1 0,0 0 1 16,0 1 1-16,0-1 1 0,0 1-3 16,0 2 0-16,0 0-1 0,-2 3 3 0,0 2 5 0,1 3 1 15,-2 0-1-15,-3 3-1 16,3 2-1-16,-3 0-1 0,1 1 1 0,-3 3 0 0,0-1-1 16,0 1 0-16,2-2-3 0,-3 0 0 15,1-3-2-15,0 2 0 0,3-2-1 0,-3-1-3 16,1-2 0-16,3-2-1 0,-3 1-1 0,4-2-2 0,-1-4-1 15,-1 1-8-15,4-2-11 16,0-1-17-16,-1-2-34 0,0 1-44 0,-1-2-66 0,2 0-107 16,-2 0-193-16,0 0-481 15,0 0 68-15</inkml:trace>
  <inkml:trace contextRef="#ctx0" brushRef="#br0" timeOffset="-39104.28">12034 3270 1666 0,'0'0'226'0,"0"0"-34"0,0 0-34 0,0 0-43 0,0 0-57 15,0 0-39-15,0 0-15 0,0 0 1 0,0 0 10 16,0 0 12-16,0 0 7 0,0 0 1 16,0 0 0-16,0 0-3 0,52 61-6 0,-39-49-3 0,-1-2-5 15,1 1-1-15,-2-1-2 16,4 0-4-16,-4-2-3 0,1 1-1 15,-1-1 0-15,-1 0-1 0,0 0 1 0,0-1-1 16,-2 0-1-16,-1 0-1 0,-1 0-1 0,3 0-2 0,-5-1-3 16,3-2-10-16,-1 1-19 15,-2-3-46-15,3-1-99 0,-2-1-165 0,3 0-224 0,-5 0-852 0</inkml:trace>
  <inkml:trace contextRef="#ctx0" brushRef="#br0" timeOffset="-38504.26">12603 3026 784 0,'0'0'301'0,"0"0"-72"0,0 0-11 15,0 0-11-15,0 0-34 16,0 0-46-16,0 0-29 0,0 0-17 0,0 0-12 0,0 0-6 0,0 0-2 16,0 0 1-16,0 0 1 15,0 0 4-15,2 48-4 0,-2-35-5 0,-3 3-5 16,1 1-3-16,-1 2-7 0,-3-1-10 0,4 3-4 0,-4 0-7 16,4 0-3-16,-1 3-3 15,1-2-5-15,-2-3 1 0,4-1-3 16,0-1-2-16,0 0-2 0,0-4-2 0,2 0 0 0,4-2-1 15,-4-4-1-15,5 0-1 0,-3-2-2 0,3-2 1 0,0-1 1 16,0-2-2-16,4 0 0 16,-1-3-1-16,4-5-1 0,-1-2-1 0,1-4 0 0,-1-3-6 15,1-2-1-15,-3-1-2 0,0-3 1 0,3-2 4 0,-4 0 5 16,-2-2 1-16,0 2 2 16,0 1 1-16,-1 1 3 0,-3 2 0 0,0 1 0 0,1 3 2 15,-3 3 3-15,-2 1 2 16,1 2 4-16,-1 4 2 0,0 0 1 15,0 3 3-15,0 2 3 0,0 1 1 0,0 1-5 16,0 0-4-16,0 0-6 0,0 0-3 0,-1 2-7 0,1 3-4 16,-1 1-2-16,-2 4 2 0,2 4 3 15,-2 4 7-15,0 3 4 0,2 2-1 0,-1-1-4 16,1 1 4-16,1 1-1 0,0 1 0 16,0 1 4-16,0 0-1 0,2-2-2 0,0-2-1 0,2-3 0 15,2-1-4-15,0-3-2 0,-1-1 0 0,2-1 0 16,1-1-2-16,1-1 0 0,1-3-2 15,0 1-5-15,3-3-5 0,-3 1-12 0,1-2-24 0,0 0-39 16,-2 0-49-16,1-1-101 16,-1-2-175-16,-4-1-212 0,1 0-837 0</inkml:trace>
  <inkml:trace contextRef="#ctx0" brushRef="#br0" timeOffset="-38077.02">12258 3763 1681 0,'0'0'154'0,"0"0"-55"0,0 0-16 0,0 0-15 15,0 0-16-15,0 0 5 16,0 0 21-16,0 0 14 0,0 0 2 0,0 0-11 0,120-45-20 15,-89 31-11-15,5 0-5 0,0-1 1 16,5-1 0-16,1 1-5 0,1-1-11 0,0 2-13 16,-4 1-8-16,-5 2-4 0,-2 2-2 15,-3 2-2-15,-5 0-2 0,-6 3-3 0,-3 2-1 0,-5 1-7 16,-4 0-12-16,-1 1-20 0,-4 0-29 16,-1 0-52-16,-1 0-99 0,-6 3-211 0,-2 1-203 15,5-1-720-15</inkml:trace>
  <inkml:trace contextRef="#ctx0" brushRef="#br0" timeOffset="-37857.02">12242 3946 1553 0,'0'0'216'0,"0"0"-78"0,0 0-30 15,0 0-26-15,0 0 13 0,0 0 25 0,0 0 13 16,0 0-17-16,0 0-24 0,133-47-22 0,-100 34-12 15,4-2-12-15,-1 1-9 0,4 0-9 16,-2 2-10-16,-2-1-3 0,-1 2-6 0,-3 3-2 0,-2 0-4 16,-1 1-3-16,-3 2-6 15,-1-1-12-15,-2 0-24 0,-3 1-47 0,0-1-98 0,0-2-188 16,-9 2-247-16,-2 2-834 0</inkml:trace>
  <inkml:trace contextRef="#ctx0" brushRef="#br0" timeOffset="-37494.86">13209 3251 1951 0,'0'0'94'0,"0"0"-19"0,0 0 31 0,0 0 9 16,0 0-21-16,0 0-39 15,0 0-35-15,0 0-5 0,0 0 5 0,0 0 3 0,0 0 0 16,0 0-6-16,0 0-7 0,0 0-8 16,28 16-8-16,-25-13-15 0,-1 1-35 0,0 3-83 15,1 0-166-15,-2 0-222 0,-1-2-878 0</inkml:trace>
  <inkml:trace contextRef="#ctx0" brushRef="#br0" timeOffset="-37356.89">13259 3443 1755 0,'0'0'121'0,"0"0"-56"0,0 0 51 16,0 0 24-16,0 0 0 0,0 0-33 16,0 0-36-16,0 0-24 0,0 0-18 0,0 0-13 15,0 0-11-15,0 0-9 0,0 0-21 0,0 0-69 0,30 25-226 16,-27-23-554-16,-2-2-421 0</inkml:trace>
  <inkml:trace contextRef="#ctx0" brushRef="#br0" timeOffset="114595.46">20161 3210 1199 0,'0'0'178'16,"0"0"13"-16,0 0-2 0,0 0-8 0,0 0-44 0,0 0-40 16,0 0-23-16,0 0-6 0,0 0-4 15,0 0-5-15,0 0-6 0,0 0-4 0,-3 1-2 16,4-1-4-16,-1 1-1 0,1-1-2 16,0 0-2-16,1 0 1 0,1 0 0 0,2 0-1 15,0 1-2-15,1-1-4 0,4 0-1 0,1 0-3 0,0 0 0 16,6 0-1-16,0 0-2 15,0 0 0-15,4-1-2 0,-1 0-3 0,4-3-3 0,-1 2-3 0,-1 0-3 16,0-1-1-16,3-1 0 16,-2 2-2-16,-1-1-3 0,-2 0-1 0,-1 1-1 0,-6 1 0 15,3 0 1-15,-5 1-1 0,0 0-1 0,-2 0 0 16,-3 0 0-16,1 0-2 0,0 0 0 16,-3 0 0-16,1 0 0 0,-2 0 0 0,-1 0-1 15,1 0-2-15,0 0-4 0,-2 0-11 16,-1 0-13-16,0 0-22 0,0 0-31 0,0 0-48 15,-1 0-100-15,-6 0-176 0,4 0-232 0,-3 1-837 16</inkml:trace>
  <inkml:trace contextRef="#ctx0" brushRef="#br0" timeOffset="114983.08">20152 3305 1176 0,'0'0'148'0,"0"0"9"15,0 0 3-15,0 0 2 0,0 0-26 0,0 0-41 0,0 0-21 16,0 0-12-16,0 0-8 16,-41 120-4-16,41-97-2 0,0 2 1 0,0 1-1 0,0 0 1 15,0 2 0-15,0 1-1 16,-2 0 0-16,0-1-2 0,-3 2-4 0,1 0-4 16,-2 0-5-16,-3 0-7 0,4 0-6 0,-2-1-6 0,-2-3-2 0,4-1-3 15,-1-1-3-15,3-1-1 16,-1-4-5-16,2-1 2 0,1-2 0 0,1-1 0 0,0-3 0 15,0-2-2-15,1 0 1 0,4-3 0 16,-1-1 1-16,1-1 1 0,-1-2 3 0,5-1 2 16,-1-1 2-16,-2-1 4 0,6 0 3 15,0 0 3-15,1-2 2 0,5-2-3 0,0-4-1 0,4 1-1 16,0-1-4-16,1-1 0 0,-2 1-1 0,4 0-6 16,-3 0 2-16,-2 1-5 15,-3 0-1-15,1 4-1 0,-3-2 1 0,-1 1-2 0,-3 2-1 0,0 0-1 16,0 0-5-16,-1 1-8 15,-1-1-9-15,1 0-18 0,0 0-20 0,-2 0-33 0,1-1-53 16,-4-2-73-16,3-1-132 16,-5 1-171-16,1 1-695 0</inkml:trace>
  <inkml:trace contextRef="#ctx0" brushRef="#br0" timeOffset="115222.9">20150 3666 1698 0,'0'0'164'0,"0"0"-25"16,0 0-14-16,0 0-15 15,0 0-16-15,0 0-6 0,0 0 4 0,0 0-1 0,0 0-8 16,0 0-16-16,124-27-11 0,-97 24-11 0,0-2-9 0,1 2-9 16,-1-2-7-1,-2 1-6-15,1 2-7 0,-5 1-2 0,-1-2-2 0,-5 1-2 16,0-1-3-16,-4 1-8 0,1 0-15 15,-2-1-30-15,1-2-56 0,2 0-87 0,-1-2-179 16,-4 1-225-16,0 2-843 0</inkml:trace>
  <inkml:trace contextRef="#ctx0" brushRef="#br0" timeOffset="115536.27">20846 3239 1091 0,'0'0'490'0,"0"0"-280"0,0 0-9 0,0 0 7 0,0 0-34 16,0 0-56-16,0 0-43 15,0 0-21-15,0 0-12 0,0 0-3 0,0 0 1 0,0 0 1 16,0 0 5-16,-70 77 1 0,59-59 0 0,1 3-1 16,-2 1-4-16,5 0-5 0,-2 1-9 15,2 1-1-15,-1 0-3 0,4 1-4 0,-3 1-4 16,5-1-4-16,-1 3-2 0,1-3-2 15,0-2 2-15,2 0-5 0,0-1-3 16,0-2 1-16,2-1-2 0,1-2 2 0,1-1-1 16,1 1 0-16,0-2-2 0,2-1-2 0,-1-1-3 0,1 0-3 15,3-1-8-15,1-3-15 0,1-2-24 0,2 0-29 0,-1-2-51 16,2-1-90-16,0-3-152 16,1-1-192-16,-3 0-11 0,-4 0-554 15</inkml:trace>
  <inkml:trace contextRef="#ctx0" brushRef="#br0" timeOffset="116033.02">21053 3360 1163 0,'0'0'352'0,"0"0"-112"0,0 0-25 0,0 0-4 0,0 0-52 16,0 0-71-16,0 0-43 15,0 0-5-15,0 0 14 0,0 0 14 0,0 0 9 0,0 0-1 16,0 0-11-16,0 0-8 15,-31 131-10-15,25-104-9 0,-1 0-8 0,4-2-6 0,2 0-3 16,1-4-7-16,0-3 0 0,1-2-1 16,6-3-4-16,2 0-1 0,-2-2-1 0,1-3-4 15,4-3-1-15,-2 0 2 16,3-1-1-16,1-3 0 0,2-1 2 0,0 0 0 16,1-5-2-16,3-2-1 0,2-2 0 0,-2-3 0 0,1-1-3 0,-1-1 0 15,-3-2-1-15,-2-2-1 0,0-2 0 16,-3 1-2-16,-2-4 1 0,-3 1 3 0,1 1-2 15,-3-1 3-15,-2 4 0 0,-2 2 2 16,-1 2 0-16,0 4 5 0,0 1 1 0,0 3 3 16,0 1 3-16,-2 1-2 0,0 2 1 15,0-1-1-15,-1 3-1 0,3-1-2 0,-2 1-5 0,2 0-2 16,-1 0-7-16,1 1-4 0,-1 4 0 0,-1 4 0 16,-1 2 5-16,1 3 8 0,0 5 2 15,0 2-1-15,1-1 4 0,-1 3 2 0,2-1 1 0,0 3 3 16,0 2 2-16,0-3-1 15,4-1-1-15,-1-1-3 0,3-2-5 16,-1-3-2-16,1-2-5 0,-1 0 0 0,2-4-2 16,0 0 0-16,-1-1-7 0,3-3-6 0,-1-1-14 0,0-1-24 15,0-2-30-15,0-2-43 0,0-1-56 0,-1 0-64 0,2-4-117 16,-2-4-180-16,-1 3-228 0,-2 0-156 16</inkml:trace>
  <inkml:trace contextRef="#ctx0" brushRef="#br0" timeOffset="116442.9">21530 3292 525 0,'0'0'530'16,"0"0"-305"-16,0 0 35 0,0 0 11 0,0 0-45 0,0 0-57 16,0 0-46-16,0 0-17 15,0 0-12-15,0 0-11 0,0 0-4 0,124 35 3 0,-108-24-1 16,2 0-4-16,1 2-9 0,-1 0-19 15,-2 0-13-15,1 1-3 0,-4 0-8 0,2 1-1 16,-3 0-2-16,-2 2-2 0,1 0-1 16,0-1 1-16,-5 1 2 0,-2 0-2 0,-2 1 3 15,-2 2 1-15,0 1 0 0,-1-1 0 16,-4 1-3-16,-4 0-4 0,-1 1-3 0,-3 0 0 16,-1-1-3-16,-1 0 0 0,-2-1-3 0,3-1-2 0,-1 0-2 15,-1-3-2-15,2 0 2 0,1-2-3 16,2-3 1-16,2 0-1 0,-1-2 0 0,0 0 2 15,5-2 1-15,-2 0-2 0,0-1-1 16,3-1-1-16,-1 0 0 0,2-2 0 0,0 1 1 0,0-3-2 16,1 1 1-16,2-2 2 15,-2 2-2-15,1-2 1 0,1 0 3 0,0 0-5 0,0 0 0 16,-1 0 0-16,1 0-2 0,0 0-3 0,0 0-3 0,0 0-3 16,-1 0-8-16,1 0-7 15,0 0-14-15,-1 0-22 0,1 0-34 0,0 0-56 0,0 0-94 16,0-2-179-16,0 2-260 15,0 0-831-15</inkml:trace>
  <inkml:trace contextRef="#ctx0" brushRef="#br0" timeOffset="118523.04">18172 3605 1280 0,'0'0'182'0,"0"0"10"0,0 0 14 0,0 0-2 0,0 0-39 0,0 0-45 16,0 0-30-16,0 0-21 15,0 0-19-15,0 0-18 0,0 0-14 16,0 0-3-16,-23 4 4 0,23 9 7 0,0 3 11 15,0 5 4-15,0 4 1 0,-1 2-3 0,-1 4-3 0,-2 0-4 16,2 1-5-16,-1 0-5 16,-3-1-1-16,3-3-3 0,-3 1-3 0,2-2-3 0,0-4-3 15,1 0-2-15,2-5 0 16,-1-3-2-16,0-4-3 0,0-1 0 0,2-3 0 0,0-4-1 16,0-2 1-16,0 0 1 0,0-1 1 0,0 0 1 0,0-4-1 15,0-4 0-15,0-7-7 16,3-3 0-16,0-5-2 0,3-4-1 0,0 0 1 0,2-1 3 0,1 1-2 15,1 1 0-15,0 1 3 16,0 2-2-16,0 2 2 0,2 3-1 0,-2 3-1 16,0 4 1-16,-1 0 1 0,-1 3-1 15,-4 3 1-15,2 2-2 0,-3 0-2 0,0 3 1 16,2 0-2-16,-2 4 2 0,3 3 3 0,-2 3 2 0,2 3 4 0,-2 3 1 16,1 3 1-16,0 0 1 15,-4 2 0-15,1 1 0 0,-2-2 1 0,0 0-1 0,0 0-3 16,0-2 1-16,0-2-3 15,-1 0 1-15,0-2 0 0,0-1-1 0,1-3 0 0,0-3-3 16,0-1 1-16,0-4-1 0,0-2 0 16,0 0 0-16,0 0 2 0,0-1-2 0,0-5 4 15,1-4 0-15,3-4-2 0,2-3-1 0,1-4-1 0,2-1-1 16,-2-2 1-16,2 3-2 0,1 1-3 16,1 1 2-16,-1 1-2 15,4 0 1-15,-4 3 0 0,1 2 2 0,0 2 0 0,-2 1-1 16,-3 3 3-16,2 2-1 0,-1 3-1 0,-4 0 1 0,0 2-2 15,2 0 0-15,-3 0 2 16,4 3 0-16,-2 3 0 0,3 1 1 16,-3 4 2-16,2 1 2 0,-2 2 3 0,1 3-2 15,-1 1 1-15,-2-2 1 0,3 2 3 0,-3 0 1 0,-1-1 0 16,-1 2-1-16,1-1 2 0,-1-1 0 0,0 0-1 16,0-1-1-16,1 0-2 0,0-1-2 15,3-2 1-15,-3-2-1 0,0-3-1 16,1 2 0-16,-2-3-2 0,2-2 0 0,0-1-1 15,1 1 0-15,-2-1-2 0,1-2-1 0,-1 0 0 0,4-2-1 16,-2 1 0-16,0-1-4 0,4 0-5 16,0-1-3-16,-1-5-6 0,5-2-10 0,2-2-25 15,-1-2-32-15,1-1-45 0,-1-2-69 16,4 0-100-16,-3-2-156 0,-2 4-115 0,-4 5-755 0</inkml:trace>
  <inkml:trace contextRef="#ctx0" brushRef="#br0" timeOffset="118742.99">18800 3771 1334 0,'0'0'262'0,"0"0"-42"0,0 0 1 0,0 0-10 16,0 0-35-16,0 0-30 0,0 0-30 0,0 0-17 0,0 0-14 16,-23 130-16-16,18-108-14 15,4-2-12-15,-1 0-11 0,1-1-11 0,-1 1-7 0,2-4-6 16,-1-2-3-16,1-1-7 15,0-2 0-15,0-3-4 0,0 0-12 0,1-2-17 0,2-2-31 16,-1-1-48-16,3-3-77 16,-1 0-116-16,-2-3-185 0,3-1-112 0,-3 0-676 0</inkml:trace>
  <inkml:trace contextRef="#ctx0" brushRef="#br0" timeOffset="118893.31">18659 3661 1258 0,'0'0'258'0,"0"0"-24"16,0 0-20-16,0 0-40 0,0 0-70 0,0 0-54 0,0 0-25 16,0 0-11-16,0 0-5 15,0 0-5-15,0 0-5 0,0 0-7 0,0 0-10 0,0 0-25 16,59-18-57-16,-48 21-173 0,-1 1-221 0,-3-2-867 0</inkml:trace>
  <inkml:trace contextRef="#ctx0" brushRef="#br0" timeOffset="119402.79">18954 3689 1108 0,'0'0'129'0,"0"0"-10"0,0 0 58 0,0 0 41 16,0 0-7-16,0 0-27 0,0 0-28 0,0 0-21 16,0 0-20-16,0 0-14 0,45 118-14 0,-45-94-9 0,0-2-11 15,0 3-13-15,-4-2-11 16,2 3-1-16,-1-1-7 0,-2-3-5 0,2 0-7 0,2-5-11 15,0 0-7-15,1-5-2 16,0-1-1-16,0-3-3 0,0-5-1 0,0 0-1 0,2-3-1 16,1 0 1-16,3-3 1 0,-3-5 2 15,5-5 2-15,0-3-4 0,-1-4-2 0,2-2-5 16,0-2-4-16,1-2-2 0,-2 1-2 16,1 1-2-16,-1 1-1 0,-1-1 1 0,2 4 5 0,0 1 3 15,0 3 5-15,0 0 1 0,-1 5-1 0,-3 2 4 16,3 2 0-16,-3 1 2 0,2 1 0 15,0 0-1-15,-3 3 4 0,3 0-2 0,-3 0 2 0,3 2 1 16,-5 0-3-16,4 0 1 16,-3 0 4-16,-1 4 1 0,3 1 2 0,-2 1 3 0,0 2 0 15,2 1 2-15,-3 3 3 0,-1 0-1 0,0 3 1 0,-1 1-1 16,0 1-1-16,0-1 10 16,0 2 2-16,0-2 3 0,0 1-1 0,1 0-8 0,0 0-2 15,2-1-1-15,-2 1-2 16,1-1-3-16,-1-1-3 0,0 0-1 0,1-2-1 0,2-2-2 15,-1-1-1-15,0-1 1 16,2-1-3-16,-2-1-1 0,3-4 0 0,-2 2 0 0,4-2 0 16,0-2 0-16,-2-1-1 0,4 0 0 15,4 0-4-15,-2-5-1 0,1-1-9 0,3-3-16 16,-2-3-36-16,2 1-57 0,-2-1-114 0,-3 1-276 0,-3 6-1077 0</inkml:trace>
  <inkml:trace contextRef="#ctx0" brushRef="#br0" timeOffset="127693.45">20047 4479 651 0,'0'0'28'0,"0"0"16"16,0 0 43-16,0 0 30 0,0 0-9 0,0 0-34 0,0 0-25 15,0 0-12-15,0 0 9 0,0 0 12 0,0 0 12 16,0 0 15-16,29-4 9 0,-23 4 6 15,4 0-2-15,0 0-9 0,3 0-13 0,2 0-7 0,2 0-4 16,2-2-6-16,4-3-4 16,1 0-8-16,4-1-5 0,2-2-5 0,3 0-4 0,2-2-3 15,2 0-4-15,4 0-4 0,-1 2 0 0,6-2-1 0,-3 1-1 16,1 0-4-16,-1 0 2 16,4 0-4-16,-2 0 2 0,5 0 0 0,-2 1 1 0,3-1-5 15,0 1-2-15,-1 0-2 16,1 0-2-16,1 0 3 0,-2 0-2 0,1 0-1 0,-1 0-3 15,0 1-1-15,-1 0 1 16,-3 0-2-16,1 1 1 0,-3 1-2 0,1 0 2 0,-3-1-5 16,0 1 1-16,-2 1 0 15,-2 1-1-15,-4 1 4 0,-3 1-2 0,-2 0 2 0,-4 0 0 16,-2 1-1-16,-3 0-1 0,-3 0 0 0,-5 0-2 0,-2 0-3 16,-3 0-1-16,-1 0-8 15,-4 1-9-15,-1 0-15 0,-1 0-26 0,0 1-37 16,0 0-95-16,-6-1-188 0,2 1-125 0,0 0-754 15</inkml:trace>
  <inkml:trace contextRef="#ctx0" brushRef="#br0" timeOffset="128123.16">20195 4892 1153 0,'0'0'32'0,"0"0"-15"0,0 0 39 0,0 0 39 16,0 0 16-16,0 0 9 15,0 0 5-15,0 0-4 0,0 0-11 0,0 0-16 0,0 0-12 16,148-19-9-16,-110 13-11 16,3 0-6-16,5-2-7 0,3 0-8 0,2 0-7 0,1 2-8 15,3-1-5-15,-2 1-8 0,1 0 1 0,-2 1-7 16,0 3-2-16,0-1 1 0,1-1 0 16,-1 0 2-16,1 1-1 0,-1-1 0 0,-1 1-4 0,0-1 1 15,-4 1-2-15,-5-1-1 16,-3 1 0-16,-3 0 0 0,-1 0-1 0,-3-1 0 0,-6 1 0 15,0-1-3-15,-3 3-2 16,-6-2-6-16,-5 1-16 0,0 1-19 0,-4 0-27 0,-4-1-43 16,-4 1-65-16,0 1-148 0,-1 0-150 15,0 0-814-15</inkml:trace>
  <inkml:trace contextRef="#ctx0" brushRef="#br0" timeOffset="128595.79">20194 4735 842 0,'0'0'130'0,"0"0"-19"0,0 0 31 0,0 0 19 16,0 0-13-16,0 0-42 0,0 0-28 0,0 0 2 0,0 0 10 16,0 0 1-16,0 0-2 15,0 0-11-15,132-40-3 0,-93 33-7 0,3 0-5 0,7-1-4 16,3-1-8-16,2 0-9 0,3-1-10 0,1 0-6 16,-3 1-10-16,4-1-1 0,-1 0-5 15,-3 1-3-15,3-1-1 0,-3 3-1 0,0-1-1 0,-1 0-2 16,-1 1 3-16,-3 2 1 0,1 0 1 15,-2 0 2-15,-6 1-2 0,-3 2 0 0,-2 1-2 16,-6 0 1-16,-3-1-1 0,-6 2-1 16,0 0 0-16,-5 0 0 0,-1 0-1 0,-2 0 3 0,-3 0-2 15,-2 0-1-15,0 0 1 0,-3 0-1 0,1 0-1 16,-3 0 1-16,2 0 0 0,-3 0 1 16,0-1 1-16,0 1-1 0,-3 0 0 0,2-1 0 0,-2 1-2 15,-1 0-1-15,1-1 0 16,-1 1-2-16,0 0 0 0,1 0 0 0,-1 0-4 0,0-1-10 15,0 1-26-15,0-1-66 16,0-2-143-16,0 2-266 0,0 1-746 0</inkml:trace>
  <inkml:trace contextRef="#ctx0" brushRef="#br0" timeOffset="156965.62">8008 1695 250 0,'0'0'185'15,"0"0"-117"-15,0 0 2 0,0 0 7 0,0 0-11 0,0 0-20 16,0 0-15-16,0 0-7 16,0 0 7-16,0 0 26 0,0 0 39 0,0 0 30 0,14 11 18 15,-8-9-4-15,-2 0-20 0,3 1-9 0,2-1-7 0,-2 0-1 16,0-1-8-16,2 1-8 16,2-1-16-16,-1 1-11 0,3-2-6 0,2 0-6 0,0 0-4 15,2 0-7-15,2 0 3 16,4-3 5-16,4 1 0 0,1-1 2 0,2 1-11 0,0-1-14 0,1 0-4 15,0 1-5 1,2-1-1-16,-2 1-2 0,0 0-1 0,-1-2 2 0,0 1 0 16,0-1-2-16,-3 2-3 0,0-2-3 15,0 1-2-15,-5 1 2 0,-2-1 2 0,0 1-2 16,-7 0-2-16,1-1 1 0,-3 2-1 0,0 1 2 0,-4-1-1 16,0 0-1-16,1 0 0 0,-3 1-1 15,0-2 0-15,-4 2 0 0,1 0-2 16,1 0-4-16,-3 0-7 0,0 0-22 0,0 0-41 15,0 0-121-15,-1 0-110 0,-3 4-248 0,3-2-861 0</inkml:trace>
  <inkml:trace contextRef="#ctx0" brushRef="#br0" timeOffset="157266.04">7934 1974 1713 0,'0'0'32'0,"0"0"-35"0,0 0-2 16,0 0 33-16,0 0 22 15,0 0 21-15,0 0 15 0,0 0 2 0,0 0-13 0,0 0-8 16,137-15-4-16,-102 11-10 0,2 0-6 16,3-1-3-16,1 1-6 0,5-1-3 0,-1-1 4 15,4 2-11-15,1 0-4 0,0 0-4 0,-1 1-9 0,-3 1-2 16,0 1-1-16,-4 1-4 15,-4-1-2-15,-3 1 0 0,-5 0 0 0,-5 0 2 0,-3 0-3 16,-6 0-3-16,-2 0-2 16,-4 0 1-16,-5 0-4 0,0 0-9 0,-5 0-11 0,0 0-39 15,0 0-66-15,-5 0-200 0,-4 0-204 0,3 0-57 0,1-2-325 16</inkml:trace>
  <inkml:trace contextRef="#ctx0" brushRef="#br0" timeOffset="157482.85">8144 1792 1249 0,'0'0'119'0,"0"0"-98"0,0 0-11 0,0 0 20 0,0 0 40 16,0 0 39-16,0 0 29 0,0 0 9 0,0 0-17 16,0 0-18-16,0 0-13 0,139 30-20 15,-113-27-17-15,1-2-17 0,1-1-12 16,2 1-5-16,-3-1-6 0,-2 0-4 0,1 0-8 15,-2 0-2-15,-3 0-4 0,-3 0 0 0,-1 0-4 0,-2 0-9 16,-3 1-19-16,-2 1-45 16,-1-2-105-16,0 2-180 0,-6-1-188 0,1 0-809 0</inkml:trace>
  <inkml:trace contextRef="#ctx0" brushRef="#br0" timeOffset="159143.34">6446 780 318 0,'0'0'229'0,"0"0"10"0,0 0 22 15,0 0-24-15,0 0-50 0,0 0-65 16,0 0-49-16,0 0-43 0,0 0-28 0,0 0-26 0,0 0-14 16,0 0 3-16,5 4 9 15,-4 2 34-15,0 3 33 0,2 2 24 0,0 3 15 0,-1 3 18 16,0 4 5-16,-2 2-4 0,0 2-7 16,0 0-21-16,0 3-12 0,0-1-14 0,-2 0-5 15,-3 0-5-15,2-3-6 0,-1 0-8 0,-3-3-6 0,4 0-2 16,-3-4-4-16,4-1 0 15,0-3-6-15,-1-1-3 0,2-3 1 0,-1-3 0 0,2-1 4 16,0-2 3-16,0-2 17 0,0-1 14 16,0 0 15-16,0 0-2 0,0-3-20 0,2-5-22 15,2-2-18-15,0-7-3 0,2-1-5 0,-1-3 4 0,4-4-8 16,0-2-2-16,1 0 4 0,1-1 1 16,1 2 5-16,-2 0-1 0,2 5 0 0,-1 1-2 15,1 2 5-15,-2 5-6 0,-2 1 3 16,1 5-7-16,-1-1-5 0,0 5 4 0,0 1-3 0,-2 2 5 15,2 0 3-15,0 2 9 16,-2 6 8-16,2 1 7 0,0 4 7 0,-1 3-4 0,-3 1 4 16,3 4 6-16,-4 0-2 15,0 2-2-15,0 1 0 0,0-3-5 0,-3 1-3 0,1-3 6 16,-1 1-7-16,0-2-1 0,0-4-4 0,2-1 1 0,-2-3 2 16,0-3-1-16,0 0 3 15,1-3-5-15,-1 0 9 0,1-3 6 0,1 1 14 16,-1-2 7-16,0 0 7 0,0-2-3 0,0-3-10 15,3-3-5-15,0-2-17 0,1-4-8 0,3-3-7 16,-1-3-3-16,2-2-2 0,0-1-2 16,2 0 2-16,-3 2-2 0,1 1 2 0,-1 4 1 0,0 1 4 15,-2 5-7-15,-1 2 0 16,-1 3-8-16,1 3-2 0,-1 0 1 0,0 2 7 0,-1 0 4 16,1 4 0-16,1 2 11 0,-1 1-4 0,1 1 8 0,1 4 3 15,0 1-2-15,-2 2 5 16,1 1-1-16,-1 1 5 0,0 1-2 0,-1 1 2 15,1-1-3-15,-3 0-5 0,2 1 3 16,-2-3-5-16,0 2 2 0,1-2-6 0,-2 0-2 0,2-2-3 16,0 0-5-16,1-2-7 15,-1 0-31-15,-1-4-53 0,3 1-87 0,0 0-51 0,-1-3-38 16,3-1-109-16,-4-3-81 0,1-2-629 0</inkml:trace>
  <inkml:trace contextRef="#ctx0" brushRef="#br0" timeOffset="159333.23">6991 1010 582 0,'0'0'336'0,"0"0"-218"0,0 0-72 0,0 0-15 0,0 0 18 15,0 0 48-15,0 0 59 0,0 0 35 0,0 0-9 16,0 0-36-16,0 0-31 0,0 0-38 16,0 0-20-16,20 117-14 0,-18-102-16 15,-2 1-12-15,1-1-9 0,0-1-3 0,-1 0-8 16,1-5-14-16,2 2-36 0,-2-2-75 0,0-4-112 0,1-1-117 15,-2-2-54-15,1-1-16 0,-1-1-196 16</inkml:trace>
  <inkml:trace contextRef="#ctx0" brushRef="#br0" timeOffset="159493.01">6920 889 374 0,'0'0'306'0,"0"0"-42"15,0 0-4-15,0 0-2 0,0 0-55 16,0 0-68-16,0 0-65 0,0 0-40 0,0 0-38 15,0 0-16-15,0 0 2 0,0 0 1 0,0 0 11 0,0 0-2 16,7-22-2-16,-1 25-18 16,1-1-19-16,5 2-41 0,-2 0-64 0,2 0-107 0,1 2-107 15,-3-4 24-15,-3 1-133 0</inkml:trace>
  <inkml:trace contextRef="#ctx0" brushRef="#br0" timeOffset="159852.87">7103 942 0 0,'0'0'0'0,"0"0"98"0,0 0 37 15,0 0 21-15,0 0 6 0,0 0 6 16,0 0 16-16,0 0-11 0,0 0 1 0,0 0-4 0,0 0-9 16,0 0-1-16,0 0-21 0,0 0-22 15,48 120-20-15,-46-105-21 0,0 0-11 0,-2 0-9 16,0-1-12-16,0 0-12 0,0-3-10 16,0 0-7-16,0-4-11 0,0 0-3 0,0-2 0 0,0-1-1 15,2-2 3-15,-1-2 15 0,2 0 15 0,0-2 4 16,0-7-15-16,3 0-9 0,1-5-13 15,1-1-4-15,1-4-2 0,2-3 1 0,0 1-6 0,1-1-3 16,-1 1 9-16,0 2 3 16,-2 2 5-16,-2 3-1 0,1 4 4 0,-3 2-3 0,0 3-2 15,-4 3 3-15,1 0-10 0,0 2-10 0,-2 0 3 0,1 0 6 16,0 2 9 0,2 3 12-16,-2 0 4 0,1 3 2 0,2 1 9 0,-1 2 4 0,3 1 0 15,-1 2-8-15,-3 1-7 16,3 1-1-16,-1 1-8 0,2 1 6 0,-1-1-4 0,3 2-7 15,-3-1-2-15,1 2-10 0,1 0-27 16,2 1-82-16,-3 0-165 0,-1-5-234 0,-2-6-682 0</inkml:trace>
  <inkml:trace contextRef="#ctx0" brushRef="#br0" timeOffset="160593.01">6358 1840 925 0,'0'0'-3'16,"0"0"-7"-16,0 0 66 0,0 0 54 0,0 0 31 16,0 0 6-16,0 0-19 0,0 0-22 15,0 0-17-15,120 2-8 0,-95-2 1 0,2-1 17 0,1-1 3 16,5 0-2-16,1-1-14 0,4 0-24 0,2 0-15 16,2 0-10-16,3-1-3 0,-2 0-6 15,4 0-10-15,1-1-5 0,2 0-2 0,0 0 0 0,1-1 0 16,1 2 0-16,-1-1-5 15,1 2 1-15,-2-4 2 0,-1 3 1 0,-1-1-3 0,0 1-6 16,0-1-1-16,-3 2 2 16,2-1-2-16,-2 2 1 0,0 0-1 0,-1 0-1 0,-2 1 0 15,0 0 2-15,-1 0 2 0,2 0-2 0,-2 0 0 0,0-1-2 16,0 2 3-16,-1 0 1 16,0 0 1-16,-1 0-1 0,0 0-5 0,0 0 0 15,-1 0 1-15,-1 0 1 0,1 2 0 16,-3-2 0-16,0 0-1 0,1 0 4 0,0-2 0 0,1-2 1 15,-2-1 0-15,1-1-2 0,-2 1 3 16,-2 0-2-16,-1 1 2 0,-2-1-2 0,-1 2-1 0,-4 0-2 16,-1 0 4-1,1 0-1-15,-2 2-1 0,0-1 2 0,-1 0 10 0,0 1 5 0,2-2 3 16,0 0 3-16,-1-1-8 0,-1 0-2 0,2-1 2 0,0 0 0 16,1 3-3-16,-2-2-7 15,2 0-4-15,0 1 1 0,0-1 1 0,3 2 0 16,-3-1-1-16,3 0-1 0,-4 1-2 15,1 0 4-15,0-1 0 0,-2 2 3 0,-2 1-4 16,0-1-1-16,1 1 7 0,-3 0-2 16,0 0 2-16,-1 0-2 0,1 0-1 0,-3 0-5 0,-1 0 4 15,-2 0 3-15,1 0-4 0,2 0 3 16,-2 0-1-16,-2 0 1 0,2 0 0 0,0 0 0 16,-1 0-1-16,0 0 0 0,-2-1 2 0,1 0 0 0,1 1-2 15,-3-2-1-15,-1 2-2 0,1-1-4 16,-5 1 1-16,2 0 0 0,-5 0-5 15,1 0-5-15,-2 0-5 0,0 0-19 0,0 0-44 16,-1 0-97-16,-4 0-187 0,0 1-325 0,3 1-818 0</inkml:trace>
  <inkml:trace contextRef="#ctx0" brushRef="#br0" timeOffset="-168423.97">13563 6857 370 0,'0'0'169'0,"0"0"-43"0,0 0 49 15,0 0 1-15,0 0 51 0,0 0-17 0,0 0-32 0,0 0 15 16,0 0-61-16,0 0-18 0,0 0-16 16,0 0-8-16,-3 0-8 0,3 1-8 0,0-1-7 15,0 1-8-15,0-1-6 0,0 1-11 0,0-1-6 0,0 1-7 16,0-1-6-16,0 2-5 15,0-2-4-15,0 1 1 0,3-1 2 0,0 3 5 0,-1-2 8 16,5 2 2-16,0-1 0 0,0 1-3 16,2-1-4-16,1-1 0 0,2 1-1 0,-1-2-2 15,1 1-1-15,-2 0-3 0,-1-1-4 16,0 1-2-16,-2-1-1 0,1 0 0 0,-3 1-3 0,1-1 1 16,-1 1-2-16,1-1 0 0,0 2-1 15,-1 0 3-15,1-1-3 0,-1 0 0 0,2 0-3 16,-1 1 3-16,1-1 0 0,2-1 1 0,-1 0 3 0,2 1-1 15,1-1 0-15,1 0-2 16,2 0 1-16,0 0-3 0,0 0 1 0,1 0-1 0,-1-1 1 16,-3 1-2-16,2 0 0 15,0 0-1-15,-1 0 1 0,1 0-1 0,-1 0-2 0,1 0 1 16,0 0-1-16,1-1 1 0,1 1 1 0,-1-2 0 0,6 1 0 16,-2-1 0-16,4 1 0 15,-1-2 1-15,3 1-1 0,-1-1-1 0,0-1 0 16,-1 0 0-16,1 1 2 0,-2 0-3 0,2 0-1 15,-1-2 1-15,-1 2 0 0,2-2-1 0,0 1 1 16,0 1-1-16,-1-1-3 16,0 2 2-16,-2 0 2 0,-1 1-1 0,0 1-1 0,-4 0 2 0,2 0-2 15,-3 1 1-15,0 2-4 0,-2 2 5 0,0 0 0 16,0-1 0-16,-4 2-1 0,4-1 1 16,-4 1 0-16,1 0 0 0,1 0 3 0,0-3-2 0,1 2 1 15,2-2 0-15,-2 1 0 16,5-2-1-16,-2 1 1 0,4-3 1 15,0 0 3-15,3 0-3 0,3 0-1 0,0 0 0 16,3-4-4-16,3 1 2 0,0-1 0 0,1 1-4 0,0-2 1 16,0 1-1-16,0 2 0 15,-1 0 2-15,-1-1 0 0,-1 3 1 0,-2 0 1 0,-1 0-2 16,-3 0 1-16,-1 0 0 0,0 4 0 16,-1-1 1-16,0 2 0 0,1 0-2 0,-1-1 1 15,0 2-1-15,-2-1 2 0,-1 2-2 0,0-1 2 0,1-2-2 16,-1 2 0-16,0-2 1 0,4 0 0 15,2-1 0-15,2-1-3 0,1-2 3 0,0 0-1 16,5 0-1-16,2 0 1 0,1 0 0 16,1-2-1-16,4-1 1 0,0-2 0 0,-2 2 0 0,1-1 1 15,0 2-1-15,-1 1 2 0,-3-1-2 0,-2 2 0 0,1 0 1 16,-5 0-1-16,1 2 0 16,-3 0 1-16,-2 1 0 0,-2 1 1 15,-3 0-1-15,1-1-1 0,-1-1 2 0,0 0-1 16,5-1 0-16,-1 1 1 0,4-2-2 0,0 0 2 0,3 0-1 15,-1 0-1-15,-2-2 2 16,-1 1-3-16,-1 1 2 0,-5 0-1 0,1 0-1 0,0 0 2 16,-1 1 1-16,0 1-2 0,0 0 2 15,1 0 0-15,2 0-2 0,1-2 1 0,0 1-1 16,5-1 0-16,2 0-1 0,0 0 0 0,6 0 2 0,-3 0-1 16,4-1 1-16,-2-2-1 0,1 2 3 15,-4 0-4-15,1-2 3 0,-1 2-1 0,-2-1-2 16,-1 0 2-16,-3 1-1 15,0 0 0-15,0-2 1 0,-1 1 0 0,1 1-2 0,1 0 3 0,-3-1 0 16,3 1-1-16,-2 0 2 16,-2 1-2-16,-2 0 0 0,0 0-1 0,-3 0 0 0,0 0 1 15,0 0 0-15,-5 1 0 0,3 0 0 0,-4 2 0 0,3-2-3 16,-3 1 2-16,-3 0-1 16,1-1-3-16,-2 1-3 0,-2-2-14 0,-4 2-21 0,-1-1-35 15,0 0-48-15,-2 0-66 16,0 1-132-16,0-1-286 0,-3-1-892 0</inkml:trace>
  <inkml:trace contextRef="#ctx0" brushRef="#br0" timeOffset="-167903.76">16109 6030 751 0,'0'0'185'16,"0"0"33"-16,0 0 28 0,0 0-3 0,0 0-41 16,0 0-45-16,0 0-41 0,0 0-33 15,0 0-23-15,0 0-14 0,0 0 6 0,0 0 8 0,0 0 7 16,0 0 3-16,-80 67-3 15,69-42-4-15,1 3-2 0,0 1-2 0,0 4-5 0,3-1-5 16,-1 1-4-16,2-1-6 16,0 0-4-16,1 1-6 0,3-1-5 0,-1 1-5 0,0-4 0 15,2 0-4-15,1-3-2 0,0-1-2 0,0-3-4 0,1-1 1 16,3-1-3-16,-1-1-2 16,-1-1 0-16,2-2-1 0,1 1-1 0,-2-4 0 0,1 0-1 15,-1-2-1-15,0-1-1 16,0-3-4-16,1-3-4 0,-2-2-8 0,2-2-10 0,1 0-17 15,3-3-33-15,-1-7-50 0,4-5-90 16,2-5-169-16,-3 4-208 0,-4 3-853 0</inkml:trace>
  <inkml:trace contextRef="#ctx0" brushRef="#br0" timeOffset="-166633.97">16178 6035 954 0,'0'0'113'0,"0"0"35"0,0 0 44 16,0 0 29-16,0 0-17 16,0 0-42-16,0 0-39 0,0 0-20 0,0 0-11 0,0 0-9 15,0 0-15-15,0 0-13 0,129-92-16 0,-107 87-7 0,1 2-4 16,3-2-4-16,4 2-1 16,3-2-1-16,1 0-1 0,5 1-3 0,1-1-2 15,-2 0-6-15,-1 1-2 0,1 0-1 0,-3 1 1 16,1 1 1-16,-4 0 2 0,-1 0 0 0,-1 1 2 15,0 0-3-15,-1-1-1 0,-4 2-2 16,1 0-2-16,2 0 0 0,-4 0 0 0,4 0-1 0,-4-1-1 16,3-1 0-16,-1 1-1 15,0 1-1-15,-1-1 1 0,1 0-2 0,2 0 0 0,-5-1 0 16,5 2 0-16,-3-1 0 0,2 0 0 0,-3 0 0 0,2 1 1 16,-3-2 0-16,3 1-1 15,-2 0 1-15,1 0-1 0,1-2 0 0,3 2 0 0,1-1 2 16,0-1-2-16,-3 1 0 15,3 0 0-15,-1-1-1 0,0 2 0 0,0 0 1 16,-1 1 1-16,-4 0 0 0,3 0 3 16,-4 0-4-16,-2 0 2 0,3 0-2 0,-3 0-2 0,0 1 2 15,0 0 0-15,0 2-2 0,-2-2 4 16,0 1-2-16,0-1-1 0,0 2 0 0,2-2 1 16,-1 1 0-16,0-1 0 0,0 1 1 15,1 0-1-15,-1-1 1 0,3 1 0 0,0-2-1 0,-1 1 1 16,0 0-2-16,-2 0 0 15,0 1 1-15,0 0-4 0,-1-1 6 0,-4 0 0 0,3 1-2 16,-1-1 3-16,-4 1-2 0,-1 0-2 0,1 0 2 0,-6 0 1 16,2-1-2-16,-3 1 0 15,-2-1 0-15,3 0 0 0,-3 1 0 0,4 1 0 0,1-1 1 16,1 0 1-16,1 1 0 0,0-1 0 16,1 2 0-16,-1-1-3 0,3 1 2 0,-3-1-1 15,-1 1 1-15,-4-1-2 0,2 1 0 0,-5-2 2 0,2 1 0 16,-3-1 0-16,-2 0 0 15,1 0 1-15,0 0 0 0,2 0 2 0,-3 2 0 0,1 0-1 16,0 0 0-16,0 1 1 16,1-1-1-16,-1 1-1 0,4 1 0 0,-1-1-1 0,-2 1 2 15,4 1 0-15,-3-1 1 0,2 0 1 0,-2 0-1 0,-1 1 2 16,4-1 1-16,-4 2 3 0,0-2 0 16,-2 0 1-16,1 2-1 0,-1 0-1 15,0-1 1-15,0 3-2 0,0 0 0 0,0 1 1 16,0 1-3-16,0 0-1 0,-1 1-1 0,1 1-1 0,0 3-1 15,0-1 0-15,0 1-1 16,0 1-1-16,0 1 1 0,0 0 1 0,0 1-2 0,0-1 4 16,0 2-3-16,0-1 0 15,0-1 1-15,-1 1-2 0,-1 0 3 0,-3 0-1 0,3 2 2 16,1-2-3-16,0-2 1 0,0-1 1 0,1 1-2 0,0-1 1 16,1 0 1-16,1-1 0 15,0 0 1-15,3 2 7 0,-3-2-6 0,0 0 4 16,0 0 0-16,2 0-3 0,-2 0 3 15,-1 0-3-15,0-1 1 0,3 2-1 0,-4-3-1 0,0 1 0 16,0-1 0-16,0 0 1 0,0-1-1 16,-3-1 1-16,1 0-1 0,0 0 1 0,0-1-3 15,-3-1-1-15,2 0 1 0,-4 1 0 16,2-1 4-16,-3 0 0 0,0 1 0 0,-3-2 0 0,1 0-1 16,-1 1-1-16,-1-1-2 15,0-1 1-15,-3 0-1 0,4 0 0 0,-2-1-1 0,-2-2 0 16,3 2 1-16,-1-1-1 0,1-1-1 0,-4 0 1 0,5 0 1 15,-1 0-1-15,-2-2 1 16,2 2-1-16,0-1-2 0,2-1 1 0,-1 2-1 0,-1-2 3 16,1 0-1-16,0 0-2 15,-4 1 2-15,4-2 0 0,-2 2-1 0,-2-2 1 0,2 1-1 16,0-1 0-16,0-1 1 0,-2 0 2 0,4-1-2 0,-1 0-2 16,-1 1 0-16,0-1 2 15,1 0-1-15,-1 0 0 0,-2 0 0 0,2 0 1 0,-1 0-2 16,-2 0 0-16,0 0 4 15,2 0-2-15,0 0 3 0,-1 0-3 0,4-1 3 16,-1 0 0-16,0 0 0 0,-4-1 2 0,3 0-3 16,-4 0 0-16,2 0 0 0,-4-1 3 0,0 1-1 15,-2 1 0-15,-2-2 1 0,-2 2-2 0,3-1 1 0,0 0-2 16,-1 1 1-16,-2 0-4 0,5-1 4 16,-1-1 1-16,1 1 0 0,3 0 0 0,-1-1-2 0,1 1 0 15,1 0-3-15,2-1 1 16,-2 0-1-16,1 0-1 0,-1 0-1 0,0-2 3 0,-3 1-9 15,-1-1-10-15,2 1-25 16,-1-1-56-16,3 1-121 0,0 0-366 0,8 3-1049 0</inkml:trace>
  <inkml:trace contextRef="#ctx0" brushRef="#br0" timeOffset="-151624">17508 6918 422 0,'0'0'133'15,"0"0"30"-15,0 0 20 16,0 0 2-16,0 0-20 0,0 0-25 0,0 0-17 0,0 0-9 16,0 0-9-16,0 0-4 0,0 0-1 0,0 0-9 0,-23 10-6 15,26-10-7-15,-1 0-10 16,2 0-2-16,3 0-7 0,5 0-10 15,3 1-6-15,1-1-10 0,5 0-4 0,4 0-5 16,3 0-5-16,1 0-4 0,5-1-4 0,0 0-1 0,6-2 1 16,1 2-4-16,0 0-5 0,5 0 0 15,-2 1-2-15,5 0 0 0,-1 0 2 0,3 0 0 16,-3 0-1-16,0 2 1 0,1 0-2 16,-7 1 1-16,-3 0 1 0,-5-1-1 0,-3 0 1 15,-2-1 0-15,-1-1-1 0,-4 0 0 0,3 0 1 0,-5 0 0 16,-2 0 1-16,-1 0-1 0,-7 0 2 15,-2-1 1-15,-7 0 4 0,1 1 8 0,-3 0 7 0,-1 0 5 16,0 0 2-16,0 0 1 16,0 0-1-16,-5-1-10 0,1-2-9 0,-6 2-12 15,-2-1-7-15,-6-1 0 0,-3 2-3 0,-7 0 2 0,-2 0 0 16,-2 0 0-16,-3 1-3 0,-5-2 2 16,0 2-1-16,-1 0 1 0,-6 0 0 15,6 0 0-15,-3 0 2 0,2 0 2 0,0 0 2 16,4 2 4-16,2 0 0 0,5 0 0 0,6 2 6 0,-1-1-5 15,3 1 1-15,-3-1 1 0,3-1-2 16,3 1 1-16,0-1 1 0,3-1 1 0,4-1 0 16,3 0 1-16,1 0 1 15,4 0-1-15,-1 0 3 0,4 0 1 0,0 0-3 0,2 0 1 0,0 0-8 16,0 0-6-16,4 0 1 0,5-1-1 0,8-1 5 16,5-1 2-16,2 1 1 0,10 0-2 15,1 1-3-15,0 0 0 0,1 1 0 0,1 0 0 0,-2 0 2 16,2 2 2-1,-2 2-1-15,2 0-1 0,-5-1 1 0,1 1 0 0,1-1 0 16,-3 0 0-16,-4-1 0 0,0-1 0 16,-6 0 1-16,-1-1 2 0,-1 2-1 0,-6-2 3 15,2 0-1-15,-9 0 1 0,1 0 1 0,-5 0 4 0,-1 0 4 0,1 0 4 16,-2 0 4-16,0 0 1 16,0 0 3-16,0 0-4 0,0 0-2 0,-4-2-9 0,0 1-6 15,-5-2-5-15,-2 0-3 16,-4 1 1-16,0 1-1 0,-4 0 1 0,-1 0 1 0,-2 1-1 15,1 0 0-15,-1 0 0 0,0 0-2 16,6 0-3-16,-1 0-7 0,4 0-13 0,-3 0-24 16,5 0-47-16,2 0-93 0,3 0-213 15,0 0-203-15,5 0-849 0</inkml:trace>
  <inkml:trace contextRef="#ctx0" brushRef="#br0" timeOffset="-149710.37">5389 8496 537 0,'0'0'112'15,"0"0"42"-15,0 0 47 0,0 0 31 16,0 0-24-16,0 0-28 0,0 0-26 0,0 0-27 0,0 0-13 16,0 0-13-16,0 0-13 15,0 0-15-15,-34 0-4 0,32-1-11 0,-2-1-4 16,1 1-3-16,-1 1-11 0,-3-3 0 0,4 2-6 0,-4-2-5 16,1 1 0-16,0 0-4 15,-3-1-1-15,1 0-1 0,2-1 4 0,-2 0-1 16,-1 0 0-16,0-2-3 0,0 0-4 0,-1-2 0 15,0-3-3-15,2 1 2 0,0-1 1 0,-1 0-1 0,0-1-1 16,1 0-1-16,-1-1 0 16,4 1-1-16,-3-1-1 0,0-1 1 0,3 1-4 0,-3-1 0 15,1 2-1-15,3-3 0 0,-3 1-3 0,3 0 1 16,-3-2-2-16,5 0-4 0,-2 1 1 16,1 1 0-16,2 1-1 0,0-1 2 0,0 2-2 0,1-1-3 15,0 3 1-15,0-2 0 0,0 0-2 16,0 0 3-16,1 3-2 0,0-2-2 0,3 1 1 15,0-1-2-15,-1 0 0 0,4 1 1 16,-3 1-1-16,2 0 3 0,-2 1 1 0,4-1-1 0,0 2 1 16,-1-1 0-16,0 1-2 15,2-1 3-15,0 1 1 0,0 0-2 0,0-2 1 16,1 1-3-16,1 0 4 0,-1-1-2 0,2 2 0 16,-1 0 1-16,0-1 1 0,0 2-2 0,-2 0 1 15,1 2-2-15,1-1 0 0,-3 1 0 0,1 1 0 0,1-1-1 16,-1 1 4-16,1-1-4 15,1 2 3-15,-1 0-2 0,1-1-1 0,1 1 2 0,-1 0-2 16,-1 2 2-16,2 0-1 16,-2 0 1-16,-1 0-1 0,2 0 1 0,-2 0-3 0,-1 0 2 15,2 0 0-15,-3 2-1 0,3 2 2 0,-1-1-2 0,-1 2 2 16,1-2-1-16,0 2 0 16,1 1 0-16,-1-1 1 0,0 0 0 15,0 1 0-15,0 0 0 0,0 0 0 0,1 0 0 0,-1 0 0 16,1 1 0-16,-1 0 0 0,1-1 1 0,-1 1-2 15,-1 0 1-15,-2 0-1 0,2 0 0 16,-1-1 3-16,-1 2-1 0,1 0-1 0,0 0 1 0,0-1 0 16,-1 1 0-16,-2-1 1 15,1 0-1-15,-1 0 1 0,1 1 0 0,1 1 0 0,-1-1 1 16,-3 0-1-16,4-1 1 0,-3 1 0 0,-1 0-2 0,2-2 3 16,-1 0 0-16,-1 3 1 15,2-1 1-15,-1 0-1 0,0 2 1 16,-3-2 0-16,3 2 4 0,-2-1-2 0,-1 1 0 15,2 1 0-15,-2-1 0 0,0 0 4 0,0 0-3 0,0 0 1 16,-2 1-1-16,-1-1 0 0,2 0 0 16,-2 0 2-16,-1 1 0 0,-1-2 1 0,2 2-2 15,-3-2-2-15,2 0 2 0,-3 1-2 16,0 0-1-16,-1 0 2 0,2 1 0 0,-2 1 0 0,-1-2-1 16,-2 0 0-16,1 1-2 0,0-2 2 0,-1 2 0 15,1-3 0-15,0 3-2 0,-1-2 0 16,0 0 1-16,-1 0 1 0,1-1 0 15,-1-1 1-15,-1-2-2 0,2 2 2 0,1-1-2 16,-2 0 1-16,0-1 0 0,-2 0-1 0,1 0-1 16,2-2 0-16,-1 1 0 0,2-2 0 15,0 0 1-15,0 1-3 0,0-2 0 0,1 1 0 0,-2-1 1 16,2 2-1-16,-1-2-1 0,0 1-1 16,0 1-2-16,0 0 2 0,0 0-2 0,1-1 2 15,3 0-3-15,-2 2 1 0,-2-2 0 0,2 1-2 0,-1-1 4 16,1 0 1-16,2-1 2 15,-1-1-2-15,4 0 1 0,-3 2-1 0,3-2 0 0,-3 0 0 16,2 0 0-16,-1 0-1 0,1 0 1 16,2 0-2-16,0 0 0 0,-3 0 0 0,3 0-2 15,0 0 0-15,-1-2-4 0,-1 0-4 0,3 1-9 0,-1 0-15 16,1-2-24-16,0 2-39 0,-1 0-76 16,0-1-152-16,2 1-367 0,0-1-889 0</inkml:trace>
  <inkml:trace contextRef="#ctx0" brushRef="#br0" timeOffset="-123283.63">6877 5915 0 0,'0'0'0'0,"0"0"69"0,0 0 107 0,0 0-87 0,0 0-51 15,0 0-5-15,0 0 8 0,0 0 8 0,0 0 8 0,0 0 7 16,0 0-6-16,0 0-5 15,-83-7 0-15,73 7 5 0,2 0 15 0,0 1 17 0,4 0 8 16,-2 0 5-16,2 1 5 0,1-2-3 16,2 0-8-16,0 1-13 0,1-1-12 0,0 0-18 15,0 0-11-15,0 0-10 0,0 0-8 16,0 0-7-16,0 0-5 0,1 0-7 0,0 0-4 0,1 0 1 16,0 0 3-16,4 1-9 0,1-1 19 0,2 0 9 15,4 0 11-15,1 0 25 16,3 0-7-16,3 0-4 0,5-1-4 0,1-2-4 0,4 0-5 0,1-2 0 15,3 2 1-15,0-2 2 16,1 1-5-16,1-1-4 0,0 1-4 0,-2-1-5 0,0 0 0 16,-3 3 1-16,-3-2-1 15,-1 0-3-15,-2 2 0 0,-4-2-2 0,1 2-1 0,-2-2-4 16,-1 1 1-16,1-1-1 0,-4 2 1 0,0 0-4 16,-1-1-3-16,-1 2-3 0,-4 0-3 15,0-1-1-15,-3 2 0 0,1 0-2 16,-2 0-2-16,1 0-5 0,2 0-11 0,0 0-18 15,-1 3-40-15,2-2-74 0,5 3-112 0,-5-2-164 0,-3-1-626 0</inkml:trace>
  <inkml:trace contextRef="#ctx0" brushRef="#br0" timeOffset="-121123.61">9594 6131 0 0,'0'0'0'0,"0"0"0"0,0 0 0 0,0 0 134 15,0 0-22-15,0 0-69 0,0 0-3 16,0 0 5-16,0 0-2 0,0 0 3 0,0 0 3 16,0 0-4-16,0 0 2 0,0 0 2 0,40 14-2 0,-33-12-3 15,-1 0-4-15,3-1 1 16,0-1 1-16,1 2 1 0,2-2 1 0,1 0-2 0,2 0 0 15,0 0-4-15,2 0-5 16,2 0-1-16,1 0-6 0,2-2-3 0,-1 2 2 0,6-3 0 16,-2 2-5-16,3 1-2 0,1 0 0 15,-2 0 0-15,0 0 4 0,0 0 2 0,-3 0-4 16,3 0-3-16,-1 0-3 0,0 0-2 0,-3 0-1 0,3 0 0 16,-3 0 2-16,3 0 1 15,-2 0 1-15,1-1 2 0,0-1-1 0,2 1 2 16,-1-2-1-16,3 2-3 0,0 1-1 15,0-2-1-15,-1 1-3 0,-1 1-1 0,2 0-1 16,-6 0-1-16,5 0 0 0,-2-1 3 0,-1 1-2 16,-2 0 1-16,3-1 2 0,-4-1 3 0,5 0-3 15,-3 0 1-15,3 0-3 0,-2 0-3 0,3 0 3 16,-1-1-2-16,-1 1-1 0,2-1 2 0,-2 1-1 16,1 0-2-16,-4-1 0 0,3 2 0 0,-3-1-1 15,2 1-2-15,-2 1 3 0,-3-2 0 16,2 2-1-16,-2 0 1 0,0 0 0 15,0 0-1-15,0 0 1 0,-1 0 0 0,1 0 3 0,-1-1-1 16,-2 1 0-16,6-1-1 0,-2 1-3 0,-1-1 2 16,2 0-3-16,0 1 1 0,-1-1-1 15,1 1-2-15,3 0 2 0,-2-2 0 0,-2 2-1 16,0 0 1-16,2-1-1 16,2 0 2-16,-2 0 0 0,3 0-2 0,-2 0 2 0,-2-2-1 0,3 2 1 15,-2-1-1-15,1-1-1 0,3 2 1 0,-2-1-1 0,4-1 4 16,1 2-1-1,1-1-3-15,1 2 1 0,2-2 1 0,-2 1-4 0,-1 1 1 16,0 0 1-16,0 0-4 0,-1 0 4 16,-1 0 1-16,0 3 0 0,-2-2 3 0,1 0 2 0,1 2 5 15,1-1 3-15,2-1 7 0,-1 0-1 16,6-1 1-16,-4 0-1 0,0 0-1 0,3 0-1 16,-3 0-3-16,0 0 0 0,1 0-2 0,-3 0 1 0,-1 0 3 15,-3 0 0-15,2 0 6 16,-1 0-1-16,0 0 1 0,-3 0-2 0,5 0-2 0,-2 0 0 15,1 0-3-15,-1 0 1 16,0 0-3-16,2 0 3 0,-1 0-1 0,1 0 0 0,-1 0-1 16,1 0-2-16,0 0 1 0,-4 0-2 0,3 0-2 0,-3 0 0 15,-3 2 0-15,-1-1 0 0,2 0 3 16,-1 0-1-16,-2-1-1 0,0 1-2 0,1-1 0 16,-1 0-2-16,3 0-1 0,0 0-1 15,-1 0 0-15,-2 0-1 0,4 0-1 16,-1 0 0-16,-2 0-1 0,4 0-1 0,-4 0-1 15,1 0 2-15,-2 0 1 0,1 0-2 16,-1 0 0-16,0 0 0 0,-2 0 0 0,2-1 0 16,0 0 0-16,1 1 0 0,2-1-2 0,0 0 1 0,3 1 1 15,-2-2 0-15,1 2 0 0,-2 0-1 0,2 0 1 0,-2 0-1 16,2 0 1-16,-1 0 0 16,-1 0-1-16,0 0 1 0,3 0 0 0,-3 0-1 0,2 0 1 15,-3 0 1-15,-1 0-2 0,1 0-2 16,-4-1 2-16,0 0 0 0,-2 0 2 0,-4 0 1 15,0-1 1-15,-1 2-1 0,1-1 0 16,-1 0 1-16,-2 1-1 0,1-1 0 0,0 1 2 0,1-3-1 16,2 1 0-16,-1 1-1 15,0-2-1-15,2 2 1 0,0-1-1 0,0 1-1 0,-1-2 1 16,3 2-2-16,-2-2 1 0,1 2-2 0,-3-2 2 16,5 1-1-16,-3 0 0 15,2-1 1-15,0 2 0 0,0-2-1 0,1 2 0 0,0-2 0 0,-1 2 0 16,1-1 0-16,-1 1 0 15,-2-1 0-15,3 1 0 0,-6 1 0 0,3-1 0 0,-2 0 0 16,-1-1 1-16,-1 0 0 16,-2 1-1-16,2 0 0 0,-2 0 3 0,0 0-1 0,2 0 0 15,-5-1 0-15,0 1 0 0,2 0 2 0,-3 0 0 16,1 1 0-16,0-1-1 0,0 0-1 16,1 0-2-16,-1 0 0 0,1 1 0 15,-1-1 0-15,1 1 0 0,-2-1 0 0,1 1 0 0,0-2 0 16,-2 2 0-16,0 0-1 0,-2 0 1 0,2 0 0 15,0 0-1-15,-2 0 2 0,1 0-2 16,0 0 0-16,0 0 0 0,-2 0 1 0,0 0 0 0,0 0 0 16,-1 0 0-16,0 0 0 15,2 0 1-15,-2 0 0 0,0 0 0 0,0 0 1 0,0 0-1 16,0 0 3-16,0 0 0 0,0 0 0 0,0 0 2 0,0 0 0 16,0 0 1-16,0 0 1 15,0 0-4-15,0 0 3 0,0 0-2 0,0 0-1 0,0 0 0 16,0 0 1-16,0 0-1 15,0 0 0-15,0 0 0 0,0 0-2 0,0 0 0 16,0 0 1-16,0 0 1 0,0 0-2 16,0 0 2-16,0 0 0 0,0 0 3 0,0 0 1 0,0 0 1 15,0 0 2-15,0 0 3 0,0 0 0 0,0 0 2 0,0 0-1 16,0 0 1-16,0 0-3 16,0 0-3-16,0 0-3 0,0 0-5 0,-2 0-2 0,1 0-4 15,-1 0-4-15,-1 0-3 0,-2-1-3 16,2 0-3-16,-2 1-3 0,-2-1-4 0,0 0-8 0,-4 1-13 15,2 0-12-15,-1 0-14 16,0 0-23-16,3 0-36 0,2 0-62 0,-2 0-96 0,3 0-109 16,0 0-16-16,1 1-612 0</inkml:trace>
  <inkml:trace contextRef="#ctx0" brushRef="#br0" timeOffset="-113684">6837 8921 0 0,'0'0'213'0,"0"0"-85"0,0 0-50 0,0 0-6 16,0 0 15-16,0 0 20 0,0 0 26 0,0 0 10 16,0 0 7-16,0 0 7 0,0 0-11 15,0 0-10-15,-21-6-18 0,21 6-25 0,0 0-13 0,0 0-5 16,0 0-6-16,0 1 1 15,0-1-5-15,0 1-3 0,0-1-11 0,0 0-8 0,0 1-8 16,0-1-5-16,0 0-2 16,0 0-6-16,0 1-4 0,0-1-7 0,0 0-2 0,0 0-3 15,0 0-2-15,0 0-2 0,0 0-5 0,0 2-4 0,0-2-3 16,3 1 3-16,-1-1 1 16,2 3 4-16,0-1 4 0,3 2-1 0,1-1 4 0,3 1 0 15,0 0 3-15,3-2 0 16,0 1 2-16,4-1-1 0,-1 2-3 15,3-3-3-15,-1 1 1 0,2 0 0 0,0 0-1 0,-1-1-2 16,1 1 1-16,2 0-1 0,-1 1 1 0,1-1-1 0,0 0 0 16,-1 2-1-16,3-1-2 15,-1 0 1-15,-1 1 1 0,0-1 1 0,1 0 0 0,-2 0 1 16,2-2-3-16,1 2 1 0,0-2 1 16,1 0-1-16,-1 0-1 0,2-1 0 0,-1 0-2 15,2 0 3-15,-2 0-1 0,-1 0 1 0,3 0-1 0,-1 0 2 16,3-2 2-16,-1 1 0 15,4-2 1-15,-2 0-1 0,0 0-4 0,0 1 2 0,0 0-1 16,3-1 2-16,-3 2-1 16,1 0 0-16,1-1 0 0,-1 0-3 0,-1 0 4 0,2 1-4 15,-2-2 4-15,1 2-2 0,0-1-2 0,1 1 4 0,-2-1 0 16,2 0-3-16,-1 1 0 16,-1 0 1-16,1 0-2 0,2-2 2 0,1 0 2 15,-2 2-2-15,5-2 2 0,-1 1-1 0,2-1 2 16,-1 0-2-16,5 1-3 0,-2 0 1 0,1-2 1 15,1 2 1-15,-1-1 1 0,-1 1 0 16,2 1-2-16,0 0-2 0,-1 1 3 0,-1 0 0 0,1 0-1 16,-1 0 2-16,0 0 0 15,-1 0-1-15,1 0 2 0,-1 0-3 0,1 0 0 0,1 0 0 16,-1 1 1-16,0 0 0 0,1 0 0 0,-1 0-1 0,0-1 0 16,1 0 0-16,2 0 1 15,-1 0 0-15,-1 0-1 0,1 0 0 0,3 0 0 0,-3-1 2 16,0-1 0-16,2 1-3 15,0-2 1-15,-3 2-1 0,4-2 1 0,-3 1 2 0,0 0-2 16,0 1 1-16,-2-1-2 16,-1 1 3-16,-2 1-1 0,2 0 0 0,0 0-1 0,0-2 0 15,1 1 2-15,0 1 0 0,-1-1 0 0,3-1 0 0,1 1-3 16,0-1 0-16,-2 0 2 16,4-1-1-16,-1 1 0 0,-2-2 1 0,4 2-2 0,-5 0 1 15,1-1 2-15,1 2-3 0,-3 0 2 16,0 1-2-16,0 0 1 0,-1 0 4 15,1 0-1-15,0 0 0 0,0 0-1 0,1 0-2 16,0 0 2-16,1 0 0 0,4 0-2 0,-3 0 0 0,4 0 0 16,0 0 0-16,-1 0 0 15,2 0 1-15,1 0-1 0,0 0 1 0,0 0-1 0,1 0 0 16,0 0 1-16,-1-1-2 0,2 0 0 16,1 1 2-16,-2-2-3 0,5 1 2 0,-1 0 1 15,3 1 0-15,-3-1 0 0,3 1 1 0,-4-2-2 0,5 2 2 16,-2 0-4-16,-1 0 3 15,3 0 0-15,-1 0-2 0,-2 0 2 0,4 0-1 0,-2 0-1 16,1 0-1-16,0 3 0 0,1-2 1 16,-1 2 0-16,-1-2-1 0,-1 1 1 0,1 1 2 15,0-2-1-15,-2 1 1 0,2 0-2 0,0 1 1 0,1-1 0 16,0 0 2-16,1 1 0 0,-1-1-2 16,2 0 0-16,0 1 0 0,-2 0 1 0,1-2 0 15,0 2-4-15,-2-1 0 0,1 0 0 16,1 1 0-16,-2-2 3 0,-1 1 1 0,2 0-1 0,1 0 1 15,-3 2-1-15,0-1 1 16,0 1-1-16,1-1-1 0,-2 0 1 0,1 1-2 0,-1 0 2 16,3-3-2-16,-3 3 1 15,0 0-1-15,2-2 0 0,0 1 2 0,1-1 0 0,0-1 1 16,2 1 0-16,-1 0-1 0,-1 0-1 0,1-1 1 0,1 0 1 16,-2 0-2-16,0 1 2 15,1-1-2-15,0 0 1 0,1 2 1 0,0-2-1 0,0 1-1 16,1-1 0-16,0 1-1 15,1-1 2-15,-1 0-3 0,0-1-3 0,2 1 2 0,-2-1 1 16,3 0 2-16,0 0 0 0,-1 0 0 16,4 0 1-16,-1 0 0 0,0 0 2 0,1 0-3 15,-4 0 0-15,2 0 0 0,-1 0 1 0,-1 0 0 0,2 1-1 16,-2 0 2-16,2-1-1 0,0 2 0 16,-1-1 1-16,1 0 1 0,-2-1 0 0,3 1 0 15,-4 0-1-15,2 1-1 0,0-1 2 16,-1 1-3-16,2 0 3 0,-1-1-1 0,2 1 0 0,-3 0 0 15,-1 0 1-15,1 2 1 16,0-3-2-16,-1 1 1 0,-1 0-2 0,-1 1 3 0,2-2-5 16,3 0 4-16,-1 1 0 15,1 0 0-15,0 0 6 0,1-1-6 0,-2 1 1 0,3 0-3 16,-4-2 2-16,3 0 0 0,-3 1-1 16,-1-1 2-16,3 0-1 0,-2 1 3 0,-1-1 1 15,2 1 1-15,-2 1-3 0,-1 0 1 0,0 0 3 0,-3 1-1 16,0-1-1-16,-3 0-1 0,3 1 1 15,-1-1-2-15,-3 0 2 0,5 1-3 0,0-1-1 16,0-1 1-16,1 2 0 0,0-1-1 16,0 0 1-16,-1 1-1 0,-2-1 2 0,-1 2-1 0,-4-2 0 15,-1 1 0-15,-4-1-1 0,0 1-1 0,-4 1-1 16,-2 0-1-16,0-1 1 0,-4 2-2 16,1-1 0-16,-2 1-4 0,-2-1-8 15,-1 3-24-15,-3-1-103 0,-8 0-338 0,-9-2-992 0</inkml:trace>
  <inkml:trace contextRef="#ctx0" brushRef="#br0" timeOffset="-98123.9">6964 8459 0 0,'0'0'0'0,"0"0"0"0,0 0 94 0,0 0 35 16,0 0-26-16,0 0-59 15,0 0-21-15,0 0 0 0,0 0 5 0,0 0 8 0,0 0 6 16,0 0 5-16,-4-8 7 15,4 7-10-15,-1 0-6 0,1-1-3 0,0 1-7 0,0 0 1 16,0 0 0-16,-1 0 4 0,1 0-5 16,0-1-1-16,-1 0-1 0,1 1-2 0,-2-1 5 15,2 0 0-15,0 1-3 0,0 0-8 16,0 0-2-16,0 0-2 0,0-2 2 0,-1 2 6 0,1 0-5 16,0 1 3-16,0-2-3 0,0 2 3 0,0 0 0 15,0 0-1-15,0-1-2 0,0 1-3 16,0 0-1-16,0 0-5 0,0 0 0 15,0 0-2-15,0 0-3 0,0 0 1 0,0 0-3 16,0 0-1-16,0 0 0 0,0 0-1 0,0 0 1 0,0 0-1 16,0 0 2-16,0 0 0 15,0 0 1-15,0 0-1 0,0 0 3 0,-1 0 0 0,1 0 0 16,0 0-1-16,0 0 2 0,0 0 0 16,0 0 0-16,0 0 1 0,0 0-4 0,0 0 0 15,0 0-3-15,0 0 0 0,0 0 1 0,0 0-2 0,0 0-1 16,0 0 0-16,0 0-2 15,0 0 1-15,0 0 1 0,0 0-1 0,0 0 0 0,0 0-1 16,0 0 1-16,0 0-2 0,0 0-1 16,0 0-1-16,0 0-1 0,0 0 0 0,0 1 1 15,0-1 2-15,0 0 2 0,0 2 4 0,0-1 1 0,0 0 0 16,0 2 0-16,2-1 0 0,0 2-1 16,0-2 0-16,-1 0 1 0,1 2 0 0,0-2 1 15,1 2 0-15,0-2 2 0,0 1 1 16,1 0 1-16,-1 0 1 0,0 0 1 0,2 0 0 0,-2 0 3 15,0 0-2-15,1 0 0 16,1-1 1-16,-2 0-1 0,2 1 6 0,-1-1 3 0,1-1 1 16,-1 1 1-16,1-1 5 15,1-1 0-15,0 0 5 0,1 0-2 0,-1 0-3 0,3 0-2 16,-2 0-2-16,1 0 0 0,0-1-3 0,0-2-2 0,1 1 0 16,0-1 0-16,0 1 1 15,1-1-1-15,-1 0-1 0,1 0-2 0,1 0 0 16,-1 1-5-16,-1-1-1 0,-1 1-3 15,0 0-1-15,-3-1 0 0,0 1 1 0,-3 1 1 0,2 0-2 16,-2-1 2-16,0 2-1 0,-1-1-2 16,1 1 0-16,-2 0 2 0,0 0 3 0,0 0 5 0,0 0 4 15,0 0 5-15,0 0 3 0,0 0 1 0,-3 0-6 16,1 0-7-16,-2 0-7 0,-3 0-7 16,-2 0 1-16,-2 1 0 0,0 1 0 0,-1 0 1 0,-2-1 0 15,3 1 3-15,-2 0-1 16,3 0 0-16,-1 0 0 0,0-1-2 0,2 2 3 0,0-2-2 15,0 0 1-15,2 0-2 16,2 0 0-16,2 0 1 0,-1-1-2 0,2 1 1 0,2-1-2 16,0 1-4-16,0-1-9 15,0 0-11-15,0 0-4 0,0 1 3 0,2 2 10 0,2-1 11 16,2-1 10-16,1 2 2 0,4-2 2 0,1 0 1 16,0-1 0-16,2 0 2 0,0 0 0 15,2 0 2-15,1-2 2 0,1-1-2 0,-1 1 0 0,1-2-2 16,-2 2-2-16,-4-1 2 0,3 1-1 15,-4 0-1-15,-1 0-2 0,-1 1-3 0,-3 0-1 16,-1 1-3-16,-2 0-2 0,-3 0-4 16,0 0 2-16,0 0 7 0,0 0 6 0,0 0 5 0,-7 1-5 15,-1 3-3-15,-3 0-4 0,-2 2-1 0,-3-2 1 16,0 1 2-16,-4 0 2 0,-1-1-3 16,0-3 1-16,2 1 0 0,1-1-1 0,2 0 1 0,-1-1 0 15,5 0-2-15,0 0 1 16,1 0 1-16,3 0-1 0,1 0 2 0,3 0-4 0,2 0 3 15,-1 0-3-15,3 0-2 16,0 0-5-16,0 1-8 0,0-1-5 0,0 0 1 0,0 1 5 16,4-1 7-16,1 1 10 0,3-1 3 15,1 1 1-15,4-1 1 0,-2 0 2 0,4 0 0 16,0-2-1-16,2 0 1 0,0-2-3 0,-2 1 2 0,2 0-2 16,-2 0 1-16,-3 0 0 0,1 0-1 15,-6 1-2-15,1 0-1 0,-3 0 0 16,-2 1-2-16,-1 1 1 0,-2 0 2 0,0 0 4 15,0 0 8-15,0 0 10 0,0 0 2 0,0 0-2 0,-3 0-10 16,-3 0-10-16,-2 0-9 16,-2 3-2-16,-3-1 0 0,-5 0 2 0,1 2 1 0,-2-3 1 15,3 1 0-15,1 0 3 0,1-2-2 0,4 1 0 16,1-1-2-16,2 0 1 0,1 1-1 16,3-1 0-16,1 0 2 0,1 0-4 0,1 0-1 0,0 0-4 15,0 0-7-15,0 0-4 16,0 0-5-16,0 0 3 0,0 0 5 0,2 0 8 15,2 1 7-15,1-1 4 0,3 0 3 16,0 0 2-16,2 0 0 0,0 0 0 0,2 0 0 0,1-1-3 16,-1-1 2-16,1 0 0 0,1 1-1 15,-1-1 1-15,-2 1 0 0,-1-1-2 0,0 1 0 16,-2 0-1-16,-2 0 1 0,2 0-1 16,-2 0 2-16,-1-1-1 0,0 1 2 0,0 1 1 0,-1-1 1 15,0 0 2-15,-1 1-2 0,1-1 1 0,-1 0 0 16,-1 0 3-16,1 0-1 0,1 0-1 15,-1 0 1-15,-1-1 0 0,1 0 0 0,-1 1-2 0,1-1 0 16,-1 0 0-16,0 1-3 16,1-1-2-16,-1 1-1 0,0 0 0 0,-2-1 1 0,2 1-2 15,0 0 0-15,-1 1-1 0,-1-1-1 0,1 1 2 0,-1 0 0 16,0 0 0-16,0 0 1 16,1 0-2-16,-1 0 1 0,0 0-1 0,0 0 1 0,0-1 0 15,0 1 2-15,0 0-2 16,0 0 0-16,0 0-1 0,0 0 0 0,0 0-1 0,0 0 0 15,0 0 0-15,0 0-3 16,0 0-2-16,0 0-3 0,0 0-8 0,0 0-18 0,0 0-36 16,0 0-73-16,0 0-94 0,0 1-155 15,0 1-883-15</inkml:trace>
  <inkml:trace contextRef="#ctx0" brushRef="#br0" timeOffset="-77293.9">14608 5632 645 0,'0'0'177'0,"0"0"-1"0,0 0-6 16,0 0 10-16,0 0-20 16,0 0-49-16,0 0-26 0,0 0-26 0,0 0-14 0,0 0-3 0,0 0-16 15,0 0-7-15,-3-6-2 16,4 6 7-16,3 1 5 0,-2 1 6 0,2 1 1 15,1-1-1-15,-1 0 0 0,2 2-1 16,0-2-2-16,2 2-3 0,-1-2-1 0,0 0-4 16,0 1 2-16,3-1 0 15,-2-1 2-15,1 0 0 0,1-1 0 0,-1 0-2 0,1 0-2 0,2 0-1 16,-2 0-2-16,0 0-2 0,0 0-3 0,-1 0-2 0,-1-1-1 16,-2 1-2-16,-1-1 0 15,-2 1-4-15,0 0-1 0,-3 0 2 16,0 0 4-16,0 0 5 0,0 0 8 0,0 0 6 15,0 0 5-15,0 0-2 0,-5 0-9 0,-1 0-11 0,-2 0-10 16,-1 0-2-16,-2 0 0 16,1 0 0-16,-1 0 1 0,-1 0 0 0,2 0-2 0,0 0 1 15,-1 0-2-15,2 0 0 0,-1 0-1 16,0 1 1-16,1 0 1 0,2 2-1 0,-1-2 0 16,1 0 0-16,1 0-1 0,2 0 2 0,0 0 1 0,2 0-1 15,0-1 1-15,1 0-5 0,1 1 3 16,0-1 0-16,0 0 0 0,0 0-1 15,0 0-2-15,0 0 0 0,0 0-1 0,4 0 6 16,1 0 0-16,3 0 0 0,2 0 1 0,2-1 0 0,-1-1-1 16,3 1 1-16,1-1 0 0,-2 0-3 0,2-1 2 15,-1 2 0-15,-2-1 1 0,-2 1-2 16,0-1 2-16,-2 1-1 0,-3 0 2 0,-3 1 2 0,1 0-1 16,-3 0 3-16,0 0 3 15,0 0 7-15,0 0 5 0,0 0 5 0,0 0-2 0,-5 0-8 16,0 0-7-16,-3 0-7 15,-3 0-3-15,0 0 1 0,-1 0-2 0,-1 0 0 0,2 0 0 16,-2 0 3-16,2 0-3 16,0 0-1-16,0 0 2 0,2 0-1 0,1-1 1 0,1 0 1 15,-1 1 0-15,5-1-3 0,-1 1 2 0,3-2 1 0,-1 2-2 16,2 0 0-16,0-1-1 16,0 1-1-16,0 0-2 0,0-1-4 0,0 1-3 0,2 0 0 15,0-1 1-15,4 1 5 0,6-2 3 16,-2 0 0-16,4-2 3 0,0 3-1 0,0-2 1 15,2 1-1-15,-3-1-1 0,2 3 4 16,-4-2-3-16,-2 2 0 0,-2 0 1 16,-1 0-3-16,-3 0 1 0,-1 0 0 0,-2 0 1 0,0 0 3 0,0 0 1 15,0 0 2-15,0 0 2 0,0 0-1 16,-2 0 0-16,-6 0-4 0,-2 0-1 0,-1 2-2 0,0 1-1 16,-5 0 2-16,1 0-1 15,0 0 2-15,0 0-2 0,2-1 1 0,1-1-1 0,2 0 1 16,-1-1 1-16,2 0-2 15,0 1 1-15,1-1-2 0,0 0 2 0,2 0 0 0,1 0 0 16,2 0-1-16,1 0 0 0,0 0 0 16,2 0 0-16,0 0-2 0,0 0 0 0,0 0-1 15,0 0-3-15,0 0-1 0,0 0-3 16,0 0 0-16,0 0 2 0,4 0 3 0,1 2 3 0,2-2 1 16,0 1 0-16,2 0 2 0,0-1 0 0,1 0-1 15,2 0 1-15,-1 0 0 0,-1 0-1 16,2 0 0-16,-3 0-1 0,0 0 2 0,-3 0-1 15,2-1 1-15,-5 1 0 16,2-1-1-16,-3 1 1 0,0-2-1 0,-2 2 1 0,2 0 0 0,-2 0 1 16,0 0 1-16,0 0 1 15,0 0 0-15,0 0 3 0,0 0 1 0,0 0 0 0,0 0 1 16,0 0-3-16,-4-1-3 0,1 0-3 0,-3 1 0 0,0-1 0 16,0 1-1-16,-3 0 0 15,1 0-1-15,-1 0 2 0,1 0-2 0,-1 0 1 0,2 0-1 16,-2 0 2-16,3 0 0 15,1 0 0-15,0 0 1 0,0 0-1 0,3 0 1 0,0 0-1 16,1 0 0-16,-1 0 0 0,2 0-2 16,0 0 0-16,0 0-3 0,0 0-1 0,0 0-5 15,0 0 1-15,2 0-1 0,1 0 4 0,0 0 2 0,3 0 2 16,2 0 3-16,-1 0-2 0,3 0 2 16,-1 0-1-16,1 0 1 0,1 0-2 0,-2-1 1 15,0 1 1-15,0 0 0 0,-4 0 0 16,2 0 0-16,-3 0 0 0,-1 0 0 0,0 0 1 0,-3 0 0 15,0 0 0-15,1 0 1 16,-1 0 1-16,0 0 3 0,0 0 3 0,0 0 1 0,0 0 3 16,0 0-1-16,0 0 1 15,0 0-2-15,0 0-3 0,-1-1-2 0,-2-1-3 0,0 0-2 16,-1 0-1-16,-1 1 1 0,0-1-1 0,0 0 0 0,-1 1 0 16,2-2 0-16,-1 3 0 15,1-2 0-15,-1 2-2 0,1-1 0 0,0 1 1 16,1 0 2-16,2 0-2 0,-1 0 1 0,1 0 0 15,1 0-2-15,0 0-1 0,0 0-2 0,0 0-3 16,0 0-3-16,0 0-3 0,0 0 0 16,0 0 3-16,0 0 3 0,3 0 3 0,1 0 3 0,1 0 0 15,-1 1 2-15,2 1 0 16,0 0-1-16,0-1 1 0,2-1 0 0,-1 1 0 0,0-1 2 16,1 0-2-16,-2 0 0 0,0 0 0 0,1 0 2 0,-3 0-1 15,1 0-1-15,-3 0 1 16,0 0 1-16,-1 0 0 0,-1 0 1 0,2 0 3 15,-2 0 3-15,0 0 2 0,0 0 6 16,0 0-2-16,0 0 3 0,0 0-3 0,0 0-3 0,0-1-6 16,-3 0-4-16,1-1-2 0,-3 2-1 0,1-2 0 0,0 1-1 15,-2 1 0-15,1-2-1 16,-1 2 1-16,1-1-1 0,-2 1-1 0,1 0 4 0,-1 0-1 16,1 0-1-16,1 0 1 15,-1 0-3-15,2 0 3 0,0 0 2 0,-2 0-1 0,2 0 3 16,3 0-3-16,-2 0-1 0,2 0 1 15,1 0-2-15,0 0 1 0,0 0 0 0,0 0-2 16,0 0 2-16,0 0-5 0,0 0-4 16,0 0 0-16,0 0-2 0,0 0 1 0,1 0 4 0,2 0 1 15,4 1 2-15,-2 1 3 0,2-2 0 0,0 0 3 16,0 0-5-16,2 0 3 0,0 1-1 16,-1-1 1-16,2 0-2 0,-2 0 3 0,-2 0-1 0,0 0 0 15,-2 0 1-15,2 0-2 16,-3 0 2-16,-2 0-1 0,1 0 2 0,-2 0-2 0,2 0 0 15,-2 0 5-15,0 0-2 16,0 0 2-16,0 0 1 0,0 0 0 0,0 0 3 0,0 0 0 16,0 0 0-16,-2 0-1 15,0 0-2-15,1 0-3 0,-4 0-2 0,0 0-1 0,0 0-1 16,-2 0-1-16,0 0-1 0,0 0 2 0,-1 0-2 0,1 2 2 16,-1-2 0-16,1 2 1 0,1-1 0 15,1 0 0-15,1 0 0 16,0-1 0-16,2 1 2 0,-1-1-1 0,2 0-1 0,1 0 0 15,0 0-2-15,0 0-2 0,0 0-1 0,0 0 0 0,0 0-5 16,0 0 1-16,0 0-2 16,0 0 2-16,0 0-2 0,0 0 7 0,2 0 2 0,1 2 0 15,0-2 0-15,0 1 2 0,1-1 0 0,0 0 0 0,1 0-1 16,1 0 1-16,-3 0 1 16,2 0-1-16,-2 0 4 0,1 2-4 0,-1-2 1 0,-1 0 0 15,2 0-3-15,-2 0 2 16,0 0 0-16,1 0 0 0,-2 0 1 0,0 0-1 15,2 0 1-15,-2 0-2 0,0 0 1 16,2 1 1-16,-3-1-1 0,1 0 0 0,0 0 0 16,1 1 0-16,-2-1 2 0,1 0 1 0,-1 0 0 15,0 0 0-15,0 0 1 0,0 0-1 0,0 0 2 16,0 0-2-16,0 0 0 0,1 0-2 0,-1 0 2 0,0 0-3 16,0 0 1-16,0 0 0 0,0 0-3 15,0 0 1-15,0 0 0 0,0 0 1 0,0 0-1 16,0 0 1-16,0 0-1 0,1 0 0 15,-1 0 1-15,0 0 1 0,2 0 0 0,-2 0-1 0,0 0-1 16,0 0 1-16,1 0 0 16,-1 0 1-16,1 0-3 0,-1 0 2 0,1 0-1 0,-1 0 2 15,2 0-1-15,-2 0 0 0,0 0 0 0,1 0 0 0,-1 0 0 16,2 0-1-16,-2 0 2 16,1 0-1-16,1 0 1 0,-2 0-1 15,0 0 1-15,0 0 0 0,0 0-1 0,1 0 0 16,-1 0 0-16,0 0 2 0,0 0-2 0,0 0 2 0,0 0 0 15,0 0 0-15,0 0 2 16,0 0 1-16,0 0 0 0,0 0 1 0,0 0-1 0,0 0 0 16,0 0-1-16,0 0 0 0,0 0 1 15,0 0 0-15,0 0-2 0,0 0 3 0,0 0-2 16,0 0 0-16,0 0-2 0,0 0 0 0,0 0-2 0,-1 0 1 16,1 0-1-16,-3 0 0 0,0-1-1 15,1 1 1-15,0-1 0 0,1 1 0 16,-2 0-1-16,1-2 0 0,-1 2 1 0,2 0 0 15,-3 0 1-15,2 0-2 0,-1 0 1 0,0 0 0 0,-1-1 0 16,0 1 0-16,1 0-1 16,0 0 0-16,-1 0 2 0,0 0-1 0,0 0 0 0,1 0 0 15,0 0 0-15,0 0-1 16,0 0 1-16,1 0-1 0,0 0 0 0,0 0 0 0,1 0 0 16,-2 0 0-16,2 0-1 0,-1 0 1 0,1 0 0 15,0 0-1-15,0 0 1 0,0 0 0 16,-1 0 1-16,1 0-2 0,1 1 3 0,-1-1-2 15,1 0 0-15,0 0 0 0,0 0 0 0,0 0-1 16,0 0 1-16,0 0 0 0,0 0-1 0,0 0 0 16,0 0 1-16,0 0 0 0,0 0-2 15,0 0 2-15,0 0-2 0,0 0-1 0,0 0 0 0,0 0-1 16,1 0 1-16,0 0 1 0,2 0 0 0,0 0 1 16,1 0 1-16,1 0-1 0,0 0 0 15,3 0 3-15,-2 0-2 0,2 0-1 0,-1 0 0 0,3 0 2 16,-3 0-1-16,1 0 0 15,-2 0 1-15,3 0 0 0,-4 0-1 0,0 0 1 0,1 0 1 16,-2 0-2-16,1 0 2 16,-1 0 0-16,-2 0 0 0,0 0 0 0,1 2 0 0,-3-2-1 15,1 0 0-15,-1 0 1 0,0 0 2 0,0 0 1 0,0 0 1 16,0 0 1-16,0 0 1 16,0 0 1-16,0 0 1 0,0 0-4 0,0 0-1 15,-2 0-2-15,-1 0-1 0,0 0 0 16,-1 0 0-16,0 0-1 0,0-2-1 0,-1 2 1 0,0 0 0 15,-1 0 0-15,0 0-1 0,0 0 0 16,-2 0 0-16,3 0 0 0,-1 0 0 0,-1 0 1 16,3 0-1-16,-1 0 2 0,0 0-1 15,2 0 1-15,1 0-1 0,-1 0-1 0,2 0 0 0,1 0 2 16,-1 0-2-16,1 0-1 0,0 0 0 0,0 0-3 16,0 0-1-16,0 0-1 0,0 0-2 15,0 0-4-15,0 0 3 0,1 0 3 16,1 0 3-16,2 0 1 0,-1 0 1 0,1 0 3 15,2 0-2-15,-2 0 1 0,3 0 1 0,-1 0-2 0,0 0 1 16,1 0 0-16,-2 0 0 16,1 0 0-16,-3 0 1 0,0 0-1 0,-1 0 0 0,0 0 2 15,-1 0-1-15,-1 0 0 0,0 0 1 16,0 0 0-16,0 0 2 0,0 0 1 0,0 0 1 16,0 0 0-16,0 0 2 0,0 0-1 0,0 0 1 0,0 0 0 15,0 0 0-15,0 0-3 0,0 0 0 16,0 0 0-16,0 0-2 0,0 0 0 15,-1-1-2-15,1 1-1 0,-2-2-2 0,1 2 4 16,0-1-3-16,0 1 0 0,-1 0 1 0,1 0 0 0,0 0 0 16,1 0 0-16,-1 0 0 15,1 0 0-15,0 0 0 0,0 0 0 0,0 0 0 0,0-1-1 16,0 1 1-16,0 0 0 0,0 0 0 0,0 0 1 0,0 0-1 16,0 0 1-16,0 0-2 15,0 0 0-15,0 0 2 0,0 0-1 0,0 0 0 0,0-1-1 16,0 1 0-16,0 0 0 15,0 0 1-15,0 0-2 0,0 0-1 0,0 0 0 0,0 0-2 16,0 0 1-16,0 0-1 16,0 0 0-16,0 0 1 0,0 0-1 0,0 0 0 0,0 0 1 15,0 0 1-15,0 0-2 0,0 0 3 0,0 0 0 0,0 0 0 16,0 0 1 0,0 0 1-16,0 0 0 0,0 0-2 0,0 0 4 15,0 0-3-15,0 0 1 0,0 0-1 0,0 0 3 0,0 0-1 16,0 0-1-16,0 0 2 0,0 0 1 0,0 0-3 15,0 0 1-15,0 0 1 0,0 0-1 16,0 0 1-16,0 0 1 0,0 0-1 0,0 0-1 0,0 0 1 16,0 0 0-16,0 0-2 15,0 0 0-15,0 0 1 0,0 0-1 0,0 0 0 0,0 0-3 16,0 0 3-16,0 0 0 0,0 0 1 0,0 0-2 0,0 0 1 16,0 0 0-16,0 0-1 15,0 0 2-15,0 0-2 0,0 0 0 16,0 0 1-16,0 0 0 0,0 0 0 0,0 0-1 15,0 0 1-15,0 0-2 0,0 0 1 0,0 0 2 0,0 0-1 16,0 0-2-16,0 0 3 0,0 0-1 16,0 0 0-16,0 0 1 0,0 0-2 0,0 0 2 15,0 0-1-15,0 0 2 0,0 0-2 16,0 0 0-16,0 0-1 0,0 0 2 0,0 0 0 0,0 0-1 16,0 0 0-16,0 0 1 0,0 0-2 0,0 0 2 15,0 0-1-15,0 0 1 0,0 0-3 16,0 0 2-16,0 0-1 0,0 0 0 0,0 0 0 15,0 0 0-15,0 0 0 0,0 0 0 16,0 0 0-16,0 0 0 0,0-1 0 0,0 1 1 0,0 0 0 16,1 0 0-16,-1 0 2 15,0 0-2-15,0 0-1 0,1 0 2 0,-1 0-2 0,0 0 2 16,0 0 1-16,1 0-2 0,-1 0 1 0,0-2 0 0,2 2 0 16,-2 0-1-16,0 0 0 15,0 0 0-15,0 0 0 0,1 0 0 0,-1 0 1 0,0 0-2 16,0 0 1-16,0 0 0 15,0 0-1-15,1 0 1 0,-1 0-1 0,0 0 1 0,0 0-1 16,0 0 1-16,0 0 0 0,0 0-1 16,0 0 1-16,0 0-1 0,0 0 1 0,0 0 1 15,0 0-2-15,0 0 1 0,0 0 0 0,0 0-1 0,0 0 1 16,1 0 1-16,-1 0-1 16,0 0 0-16,0 0 0 0,0 0 1 0,0 0 0 15,0 0-1-15,0 0 1 0,0 0-2 0,0-2 2 16,0 2 0-16,0 0 0 0,0 0-1 0,0 0 0 0,2 0 0 15,-2 0 0-15,0 0 0 16,0 0-1-16,0 0 0 0,0-1 0 0,0 1 0 0,0 0 2 16,1 0-3-16,-1 0 2 15,0 0 0-15,0 0 0 0,0 0 0 0,1 0 0 0,-1 0 0 16,0 0 0-16,0 0 0 0,2 0 1 0,-2 0 0 0,0 0-2 16,0 0 0-16,0 0 1 15,0 0 0-15,0 0 0 0,0 0 0 0,0 0 0 16,0 0-1-16,0 0 2 0,0 0-2 15,0 0 1-15,0 0 0 0,0 0-1 0,0 0 2 0,0 0-2 16,0 0 2-16,0 0-1 0,0 0 1 16,0 0-3-16,0 0 2 0,0 0-1 0,0 0 0 0,0 0 0 15,0 0 1-15,0 0 0 16,0 0-1-16,0 0 1 0,0 0 0 0,0 0 0 0,0 0 0 16,0 0 0-16,0 0-1 0,0 0 0 0,0 0 1 0,0 0 0 15,0 0 1-15,0 0-1 16,0 0-1-16,0 0 1 0,0 0 2 15,0 0-2-15,0 0 0 0,0 0 0 0,0 0 0 16,0 0 0-16,0 0 0 0,0 0 0 0,0 0 1 0,0 0-2 16,0 0 1-16,0 0 0 15,0 0 0-15,0 0 0 0,1 0 0 0,-1 0 0 0,0 0 0 16,1 0 0-16,-1 0 0 0,0 0 0 0,0 0-1 0,0 0 2 16,0 0-1-16,0 0 0 15,0 0 0-15,0 0 0 0,0 0 0 0,0 0 0 0,0 0-2 16,0 0 2-16,1 0 0 0,-1 0 0 15,0 0 0-15,0 0 0 0,0 0 0 0,0 0 0 16,0 0 2-16,0 0-3 0,1 0 2 16,-1 0-1-16,0 0-2 0,0 0 2 0,0 0 0 0,0 0-1 15,0 0 3-15,0 0-2 0,0 0 1 0,0 0-1 16,0 0-3-16,0 0 4 16,0 0-1-16,2 0-1 0,-2 0 3 0,0 0-2 15,0 0-1-15,0 0 2 0,0 0-1 0,0 0-1 16,0 0 1-16,0 0-2 0,0 0 4 0,1 0-2 0,-1 0 0 15,0 0 0-15,0 0 1 16,0 0-2-16,0 0 1 0,0 0 0 0,0 0 1 0,0 0-1 16,0 0 1-16,0 0-1 15,1 0-2-15,-1 0 2 0,0 0 0 0,0 0 0 0,0 0-1 16,2 0 1-16,-2 0 0 0,0 0 1 0,0 0-4 0,0 0 4 16,0 0-1-16,0 0 0 15,0 0 2-15,0 0-1 0,0 0 0 16,0 0 1-16,0 0 0 0,0 0-1 0,0 0 1 0,0 0-1 15,0 0-3-15,0 0 4 0,0 0-2 0,0 0 0 0,0 0 0 16,0 0 0-16,0-2 1 16,0 2 1-16,0 0-2 0,0 0 2 0,0 0-1 0,0 0-2 15,0 0 4-15,0 0-3 0,1 0 1 16,-1 0-1-16,0 0 0 0,0 0 0 0,0 0 1 16,0 0-1-16,0 0 1 0,0 0-2 0,0 0-1 0,0 0 2 15,0 0 3-15,0 0-3 16,0 0-2-16,0 0 1 0,0 0 1 0,0 0-1 15,0 0 1-15,0 0 0 0,1 0-6 16,-1 0 5-16,0-1 1 0,0 1 0 0,2 0 1 0,-2 0-1 16,0 0-1-16,1 0 0 0,-1 0 0 15,0 0 1-15,2 0 0 0,-2 0 1 0,0-1-2 16,0 1 1-16,0 0 0 0,0 0 0 0,0 0 2 0,1 0-1 16,-1 0-1-16,1 0 2 0,-1 0-4 15,2-1 2-15,-1 1-1 0,-1 0 1 0,1 0 0 16,-1 0 0-16,1-2 0 0,-1 2-1 15,1 0 0-15,-1 0 1 0,0 0 0 0,2 0 0 0,-2 0 0 16,0 0 0-16,0 0 0 16,0 0 2-16,0 0-2 0,0-1 1 0,0 1-1 0,0 0 0 15,0 0 4-15,0 0-4 0,0 0 1 0,1 0 0 0,-1 0 0 16,0 0 0-16,0 0-1 16,0 0 0-16,0 0 2 0,0 0-3 15,0 0 2-15,0 0-1 0,0 0-2 0,0 0 2 16,0-1 0-16,0 1 0 0,0 0-1 0,0 0 0 0,0 0 0 15,0 0 0-15,0 0-1 16,0 0 2-16,0 0 0 0,0 0-1 0,0 0 0 0,0 0 0 16,0 0 1-16,0 0 0 0,0 0 0 15,0 0-1-15,0 0-1 0,0 0 3 0,0 0-3 16,0 0 2-16,0 0 0 0,0 0-2 0,0 0 2 0,0 0 1 16,0 0-1-16,0 0 1 0,1 0-1 15,1 0-1-15,-2 0 1 0,1 0-1 16,-1 0 1-16,0 0 0 0,1 0 1 0,-1 0 0 15,1-1-1-15,-1 1 0 0,0 0 1 0,2 0-2 0,-2 0 4 16,0 0-2-16,0 0-1 16,0 0 0-16,0 0 1 0,0 0 0 0,0 0 0 0,0 0 0 15,0 0 0-15,0 0-1 0,0 0 0 16,0 0 0-16,0 0 0 0,0 0 0 0,0 0 0 16,0 0 0-16,0 0 0 0,0 0 1 0,0 0 0 0,0 0-1 15,0 0 0-15,0 0 0 16,0 0 0-16,0 0 0 0,0 0 0 0,0 0-1 0,0 0 0 15,0 0 2-15,0 0-2 0,0 0 2 16,0 0-2-16,0 0 1 0,0 0-1 0,0 0 1 16,0 0 0-16,0 0 0 0,0 0 0 15,0 0 0-15,0 0-1 0,0 0 1 0,0 0 0 0,0 0 0 16,0 0 0-16,0 0 0 0,0 0 0 0,0 0 1 16,0 0-1-16,0 0 1 0,0 0-1 15,0 0 1-15,0 0 0 0,0 0 1 0,0 0 0 0,0 0-2 16,0 0 0-16,0 0 0 15,0 0 1-15,0 0-2 0,0 0 1 0,0 0 0 0,0 0-2 16,0 0 2-16,0 0-2 16,0 0 2-16,0 0-2 0,0 0 2 0,0 0-1 0,0 0 1 15,0 0-1-15,0 0 1 0,0 0 0 0,0 0 0 0,0 0 0 16,0 0 0-16,0 0 1 16,0 0-1-16,0 0 1 0,0 0-1 15,0 0-2-15,0 0 3 0,0 0-2 0,0 0 2 16,0 0-1-16,0 0-1 0,0 0 1 0,0 0 0 0,0 0 0 15,0 0 0-15,0 0 0 0,0 0-1 16,0 0 1-16,0 0 1 0,0 0-1 0,0 0 1 16,0 0-1-16,0 0 1 0,0 0-1 15,0 0 0-15,0 0 1 0,0 0-1 0,0 0 0 0,0 0 1 16,0 0-1-16,0 0 0 0,0 0 2 0,0 0-3 16,0 0 1-16,0 0-1 0,0 0-1 15,0 0-2-15,0 0 0 0,0 0-5 16,0 0-7-16,0 0-17 0,0 0-22 0,0 0-41 15,3 0-88-15,0 0-180 0,0 0-210 0,-1 0-865 0</inkml:trace>
  <inkml:trace contextRef="#ctx0" brushRef="#br0" timeOffset="-62140.99">11979 1595 0 0,'0'0'219'0,"0"0"-47"0,0 0 12 16,0 0 11-16,0 0-6 0,0 0-7 0,0 0-21 0,0 0-22 16,0 0-14-16,0 0-28 15,0 0-24-15,0 0-18 0,-5 7-27 0,5-6-15 0,0-1-15 16,0 1-10-16,0 0 5 0,4 2 6 0,-1-1 9 16,0 1 2-16,4 2 12 0,4-2 4 15,0 2 10-15,6 0 12 0,1-1-7 16,5 0 4-16,2-1 7 0,7-1 5 0,4-2-1 15,4 0-10-15,2 0-12 0,6 0-5 0,-1 0-3 0,0 0 2 16,3 0-4-16,-1-2-5 0,0 1-1 16,-2 1-1-16,2 0-2 0,-2 0-1 0,-3 0 0 0,-2 3-5 15,-2 1 0-15,0-1-1 0,-3 1-2 16,-2 0 4-16,-5 0-7 0,1-1 3 0,-4 2-1 16,-1-1 2-16,0-2 0 0,-4 1-2 0,-2-2 2 0,-2 2-3 15,-2-2 2-15,-3 0-2 16,-3 0-1-16,0-1-2 0,-5 0 1 0,3 1 4 0,-4-1-2 15,1 0 3-15,-3 0-12 16,3 0-11-16,-2 0-30 0,-2 0-71 0,-1 0-110 16,0 0-172-16,0 0-180 0,-1 0-646 0</inkml:trace>
  <inkml:trace contextRef="#ctx0" brushRef="#br0" timeOffset="-61599.86">12011 2036 848 0,'0'0'211'0,"0"0"-1"0,0 0-6 0,0 0-15 0,0 0-38 0,0 0-55 16,0 0-38-16,0 0-25 16,0 0-21-16,0 0-7 0,0 0 8 0,0 0 7 0,0 0 13 15,0 0 8-15,34 20 1 0,-16-13 6 16,1 3 3-16,2-1-1 0,1 1-5 0,3 1-3 16,-2 0-7-16,-1 0 4 0,1-1-7 0,-1 1-6 15,-4 1-2-15,1-1-10 0,-2 0 2 16,-4 0-3-16,-3 2-1 0,-1 0 1 15,-2 0 1-15,-3-1 3 0,-3 1 1 0,-1-1 2 0,0 3 1 16,-5-1-5-16,-4 2-5 0,0-1-10 16,-1-1-11-16,-2-2-16 0,2-1-20 0,0-4-39 15,2-1-50-15,0-5-66 0,6-1-121 0,-1 0-198 0,1 0-825 16</inkml:trace>
  <inkml:trace contextRef="#ctx0" brushRef="#br0" timeOffset="-61433.74">12296 1888 1039 0,'0'0'280'0,"0"0"-1"0,0 0-19 16,0 0-52-16,0 0-84 0,0 0-64 0,0 0-30 0,0 0-3 15,0 0 7-15,0 0 11 0,0 0 2 0,-96 131-6 0,70-93-11 16,3 1-7 0,-3-2-7-16,4 2-10 0,1-4-3 0,3-3-12 0,5-1-12 0,4-5-35 15,5-4-66 1,4-2-123-16,0-8-220 0,1-4-918 0</inkml:trace>
  <inkml:trace contextRef="#ctx0" brushRef="#br0" timeOffset="-61248.43">12531 2121 1544 0,'0'0'106'0,"0"0"-9"0,0 0 40 0,0 0 12 16,0 0-16-16,0 0-31 0,0 0-24 0,0 0-18 15,0 0-15-15,0 0-18 0,-9 122-11 0,9-107-8 0,0 0-7 16,0-1-2-16,6 0-6 16,-2-1-15-16,5-1-32 0,2 0-60 0,3-4-160 0,-4-1-284 15,-4-3-816-15</inkml:trace>
  <inkml:trace contextRef="#ctx0" brushRef="#br0" timeOffset="-61093.72">12829 2355 1234 0,'0'0'89'0,"0"0"16"0,0 0 76 0,0 0 21 16,0 0-21-16,0 0-32 0,0 0-40 0,0 0-29 15,0 0-18-15,0 0-17 0,0 0-11 0,0 0-12 16,-54 122-8-16,43-106-9 0,0 0-16 0,1-1-39 16,1-1-88-16,2-4-197 0,3-5-845 0</inkml:trace>
  <inkml:trace contextRef="#ctx0" brushRef="#br0" timeOffset="-60833.27">13161 2041 1143 0,'0'0'195'0,"0"0"-140"0,0 0 15 0,0 0 50 0,0 0 21 15,0 0-12-15,0 0-18 0,0 0-22 16,0 0 3-16,0 0 2 0,81 125-6 0,-62-106-11 0,0 3-23 16,1 1-17-16,0-1-7 15,0 2-6-15,0-2-4 0,-2 0-7 0,-2-1-2 0,1-4-5 16,-5 0-1-16,-2-4-4 0,-1-1-12 16,-3-3-29-16,0-1-66 0,0-2-109 0,-3-3-240 15,-1-1-960-15</inkml:trace>
  <inkml:trace contextRef="#ctx0" brushRef="#br0" timeOffset="-60643.97">13516 1991 1616 0,'0'0'169'0,"0"0"-64"16,0 0 17-16,0 0 26 0,0 0-1 0,0 0-18 0,0 0-22 15,-102 123-21-15,81-95-17 0,-1 2-18 16,2-1-14-16,1 0-7 0,0-3-15 0,6-1-7 0,1-2-7 15,1-3-6-15,3-1-14 16,2-3-26-16,5 0-54 0,1-4-82 0,0-1-131 16,3-5-252-16,1-1-850 0</inkml:trace>
  <inkml:trace contextRef="#ctx0" brushRef="#br0" timeOffset="-60333.78">13555 2235 1621 0,'0'0'96'0,"0"0"-61"0,0 0 45 0,0 0 41 0,0 0-1 16,0 0-14-16,0 0-15 0,0 0-14 16,0 0-16-16,0 0-17 0,0 0-12 0,0 0-8 15,0 0 2-15,103 31 2 0,-102-20 5 0,-1 0 1 0,0 2-4 16,-2 0-2-16,-5 3-7 16,0-1-4-16,-1-2-6 0,0 1-2 0,-1-3-5 0,5 1-3 15,0-3-1-15,1-3-1 16,3 2-1-16,0-2-1 0,0-2-1 0,0 0 0 0,0-2 2 15,4 1 4-15,2-2 8 0,2-1 4 16,-1 0 6-16,2 0 4 0,1 0 0 0,3 0 0 16,-2-3-2-16,2 0-1 0,-2-1-1 15,2 1-1-15,0-1 0 0,-1 2-6 0,-1-1-4 0,0 0-5 16,-1 0-4-16,1 0-5 0,0 1-15 16,2 0-45-16,2 0-71 0,-3 0-107 0,-1-1-222 15,-5 2-834-15</inkml:trace>
  <inkml:trace contextRef="#ctx0" brushRef="#br0" timeOffset="-60193.55">14013 2360 2167 0,'0'0'58'0,"0"0"-43"0,0 0 21 0,0 0 10 16,0 0-4-16,0 0-20 0,0 0-41 0,0 0-45 15,0 0-75-15,0 0-138 0,0 0-428 16,0 0-477-16</inkml:trace>
  <inkml:trace contextRef="#ctx0" brushRef="#br0" timeOffset="-54360.9">16243 8544 125 0,'0'0'215'0,"0"0"-128"0,0 0 10 16,0 0-2-16,0 0-1 15,0 0-6-15,0 0-1 0,0 0 1 0,0 0-7 0,0 0-6 16,0 0-7-16,0 0-15 0,-28-30-2 0,25 28-4 0,1 0-4 16,1-2-3-16,-3 1-4 15,1 0-5-15,0 0-4 0,0-1-3 16,-1 1-2-16,1 0-2 0,-1-1 4 0,-2-1 2 15,4 1 0-15,-2-2-1 0,0-1-1 0,0 0-10 0,0-2 3 16,2 0 5-16,-2-2-1 16,0 0 3-16,3 1-4 0,-1-2-4 0,1 1-3 0,-1-2-1 15,2 1-1-15,0 1-5 0,0-2 0 16,0 2 1-16,0-1-1 0,0 0 1 0,0 0-1 16,0 1-1-16,0-2 0 0,2-1 3 0,-1 2-2 0,1-2 0 15,-1 0 1-15,0 1-2 16,1-2 0-16,-2 1 1 0,1-2 0 0,-1 1-2 0,2 0 1 15,-1-2 1-15,0 1-2 0,1 2 2 16,1 0 0-16,0-1 1 0,-1 0 4 0,0 1 1 0,2 1-1 16,-1-2-2-16,0 3 1 15,1 1-1-15,-1 0 3 0,-1 1-1 0,-1 0-2 0,2 0-2 16,-1 1-1-16,1 0-2 0,-3 3-1 0,2 0 0 0,1-1-2 16,-1 1 0-16,1 1 0 15,-2 1 1-15,2-1-1 0,0 1 0 0,1-1 0 0,-2 0-1 16,2 1 1-16,0 0-1 15,0 0 1-15,0 1-1 0,-1 0 2 0,3 1-2 0,-2-1 1 16,1 1-1-16,-1 0 0 16,1-1 1-16,0 2-2 0,1-1 2 0,0 1-1 0,2-1 0 15,-1 0 0-15,2 1 1 0,-1-2 0 0,1 2-1 0,0 0-1 16,2 1 1-16,-1 0 0 16,0 0-1-16,1 0 2 0,-1 0 0 0,0 0-2 0,0 2 1 15,-1 3 0-15,0 0 1 0,1 1-1 16,-3 0 2-16,2-1-2 0,-2 3 2 0,2-1-1 0,-1 0 1 15,-2 1 0-15,0 0 1 16,3-1 0-16,-5 1 0 0,3 0 1 0,-4-1 0 0,4 2 1 16,-4-1 1-16,4 0-2 15,-5 2 1-15,2-1 0 0,0 1 0 0,-1 1 1 0,1-1-1 16,0 1 1-16,-2 1-1 0,2-1 0 0,0 1-1 0,-2 1 0 16,2-3-2-16,-1 1 1 15,-1 1 2-15,0-2 0 0,1 2 1 16,0-1 1-16,-2 0-2 0,0 0 0 0,0 2 0 15,0-2-1-15,-1 2 1 0,3 0 0 0,-3-3-1 0,0 3-1 16,0-1-2-16,0 1 3 0,0-4-1 16,0 3 1-16,-4-1 1 0,2 0-1 0,1 0 1 15,-2 0 0-15,0-1 0 0,0 0 0 16,1 1 1-16,-3-1-1 0,2 0 2 0,-1 1-2 0,-2 0 1 16,2-1-3-16,-1 1 2 0,2 1 0 0,-3-3 2 15,3 3-1-15,-4-2 0 0,4 0-2 16,-2-1-1-16,1-1 0 0,1 0 1 0,-2 0 0 0,2 0 1 15,-2-1 1-15,0 1 0 16,1-1 1-16,-2 0-2 0,2 1 1 0,-1-1-1 0,2-1 1 16,-4 2 1-16,3-1-1 15,-2 0 3-15,3-2-3 0,-3 1 1 0,4-1-1 0,-3-1 0 16,0-1-1-16,3 1 3 0,-1 0-1 0,-1-1 0 0,2-1 6 16,0 2-3-16,-2-3 4 15,0 1-1-15,2-1-1 0,-4 1 1 0,3-1-2 0,1 0-2 16,-4 0 0-16,4 0 2 15,-3-1-1-15,1 1-1 0,-1-1-1 0,-1 1 1 0,1 1-2 16,0-1-1-16,-3-1 1 0,4 0-2 16,-5 0 1-16,1 2 0 0,2-2-1 0,0 1 2 15,-3-1 0-15,3 0-1 0,0 0 1 0,-2 0-2 0,3 0 0 16,-2 0 2-16,2 0-2 0,0 0 2 16,1 0-1-16,0 0 3 0,2-1-2 0,-2-1-2 15,1 2 2-15,0-1-3 0,2-1 4 16,-2 1-3-16,2 0 1 0,-2 0-3 0,2 0 0 0,0-1-1 15,0 0-1-15,0 1 2 16,-2-1-3-16,2 1 0 0,-1-1 0 0,1-1-2 0,0 1-1 16,1 1-5-16,0-1-9 15,0-2-20-15,0 1-45 0,0-2-83 0,6-1-141 0,-2 2-244 16,1-1-867-16</inkml:trace>
  <inkml:trace contextRef="#ctx0" brushRef="#br0" timeOffset="-45903.55">12074 8530 58 0,'0'0'361'0,"0"0"-201"15,0 0-18-15,0 0 7 16,0 0-8-16,0 0-10 0,0 0-11 0,0 0-20 0,0 0-19 15,0 0-15-15,0 0-7 0,0 0-2 16,-4-1-3-16,4 1-2 0,0 0 0 0,0 0 1 16,0 0-3-16,0 0-2 0,0 0-8 15,0 0-9-15,0 0-7 0,-1 0-11 0,1 0 0 0,0 0-1 16,0 1-1-16,-2-1 5 0,2 1-4 0,0-1-1 16,0 1-1-16,0-1 5 15,-2 1 1-15,2-1 4 0,0 2 1 0,-1-1 0 16,1 0-2-16,-1 0-5 0,1 1-1 0,0 0-3 15,0 0-1-15,0 1 0 0,-1 0 2 0,0 0-3 0,1 0 1 16,-1 1 2-16,1-1 0 16,-1-1 0-16,1 2-1 0,-2-2 1 0,0-1 0 0,2 1 1 15,-1 0-1-15,-1 1-1 16,2-2-2-16,0 1-2 0,0-1 1 0,0 0-4 0,0 0 0 16,-1 1-1-16,1-1 0 0,0-1-1 0,-1 0 2 0,1 1-2 15,-1-1 1-15,1 0-3 16,0 0-4-16,0 0-3 0,0 0-9 0,0 0-17 0,0 0-23 15,0 0-41-15,0 1-61 16,3-1-88-16,2 0-141 0,-2 2-723 0</inkml:trace>
  <inkml:trace contextRef="#ctx0" brushRef="#br0" timeOffset="-44363.87">12132 8583 0 0,'0'0'598'0,"0"0"-447"0,0 0 5 0,0 0 14 0,0 0-2 16,0 0-12-16,0 0-13 16,0 0-16-16,0 0-34 0,0 0-31 0,0 0-24 0,0 0-22 15,0 0 7-15,0 0 11 0,-9 9 13 16,16-8 7-16,-2 1 0 0,3 0-6 0,1-1-4 16,0 1-4-16,0-1-5 0,0 2-3 0,1-3-1 0,2 2-1 15,1-1-2-15,0 0-4 0,6 1 1 16,-1-1-1-16,4 0-1 0,-1-1 0 0,5 0-3 15,-2 0 0-15,4-1-2 16,1-3 2-16,2-2-2 0,1 1-1 0,1-1-1 0,4-1-4 0,-2 3-3 16,0-1-1-16,-1 1-3 15,-2 1 3-15,-2 2-1 0,0 0-2 0,-3 1 1 16,-2 0 0-16,-4 0-2 0,2 0 0 0,-1 1-1 16,-6 0 2-16,2 1-1 0,-6-1 0 0,1 0-1 15,-6 0-2-15,0-1 0 0,-4 2 1 0,0-2-1 0,-3 0-2 16,2 1 8-16,-2-1 6 15,0 0 10-15,0 0 7 0,0 0-1 0,-2 0-5 0,-1 0-10 16,-4 0-7-16,0 0-5 16,-6 0-2-16,-1 0-2 0,-5 0 1 0,-1 0-1 0,-3 0-1 15,-6 1 2-15,-1 3-3 0,-1-2 2 0,-1 1-1 0,-2 1 0 16,-1-1-1-16,-1 0 1 16,0-1 0-16,2 0 1 0,-1-1 2 0,3 2-1 0,2-2 0 15,2 1 0-15,2 0-1 0,-1 0 1 16,6-1 1-16,0 0 0 0,1 1 0 0,6-1 1 15,-2 1 0-15,5-2-1 16,2 0 2-16,2 1-1 0,1-1 0 0,-1 0 0 0,5 0 1 0,-1 0-3 16,2 0 2-16,-2 0-3 15,3 0 2-15,0 0-2 0,0 0-4 0,0 0-2 0,0 0-2 16,6 0 5-16,2 0 1 0,4 0 4 0,5 0 3 0,7 0-1 16,2-4-1-16,4 2 2 15,4 0-1-15,-1-1-2 0,0 2 3 16,3-1-2-16,-3 2 3 0,4 0-2 0,-3-1 0 15,-2 1-1-15,3 0 1 0,-4-2 1 0,0 1-2 0,-2 0 2 16,-3 1-3-16,-1-1 1 0,-3 1 0 16,-2 0 1-16,-6 0 0 0,1 0-2 0,-7 0 0 15,-2 0-1-15,-2 0 1 0,-2 0 1 16,-1 0 4-16,-1 1 4 0,0-1 3 0,-6 2 1 0,-4 1-3 16,-5 0-6-16,-5 2-3 0,-8 0-1 0,-4 2 0 15,-5 0-3-15,-5 0 1 0,-1-1-1 16,-5 1 0-16,3 0 1 0,-3-1 0 0,0 0 0 0,0-1 1 15,2 1 0-15,-3 0 1 16,5-3 0-16,2 2 1 0,4-3-1 0,5 0 1 16,3-1-1-16,4 0 1 0,5-1 1 15,8 0 1-15,3 0-1 0,2 0 1 0,6-1 0 0,2-1-3 16,0-1-4-16,7 1-2 0,6-4 0 0,3-1 4 16,9-1 1-16,5 0 1 0,3-2-2 15,8 2 0-15,0 0 3 0,6 1-1 0,-3 1 1 0,-2 0-1 16,4 1-1-16,-3 1 2 15,0 0-1-15,0 1 2 0,0-1-2 0,-1 2 0 0,-2 0 1 16,-5-1-3-16,-2 3 1 16,-5 0 0-16,-2 0 0 0,-6 0 1 0,-6 0 0 0,-3 0 0 15,-4 3 0-15,-4-1-1 0,-2 0 0 0,-1 0 1 0,0 3 2 16,-5 0 2-16,-6 1 0 0,-5 2-1 16,-6 0-3-16,-7 1-2 0,-2-1 0 0,-5 2 0 0,-1-4 2 15,-2 0-1 1,-1 1-1-16,1-3 1 0,4 1-2 0,-2-1 1 0,3-1 0 15,-2 0 0-15,4-1 2 0,2 1 0 16,6-2 0-16,1-1 0 0,5 0 0 0,5 2 2 16,1-2 0-16,8 0-1 0,2 0 2 15,1 0-5-15,1 0-1 0,0 0-5 0,4 0-1 0,5-2 1 16,4-2 3-16,7-1 5 0,6-1 1 0,0 0 0 0,10-1 0 16,-2 2 1-16,2-1-1 15,-2 1 3-15,1 1-3 0,1 0 1 16,-3 1-1-16,4-1-1 0,-4 2 3 0,-2-2-2 15,-1 3 1-15,-1-2 0 0,-4 3-2 0,-2-1 1 0,-5 1-1 16,-3 0 1-16,-4 0-2 0,-4 0-1 16,-3 0 0-16,-3 1-1 0,1 1 3 0,-2-1 3 15,0-1 2-15,0 0-2 0,-5 2 4 16,-3 1-1-16,-2-1-1 0,-1 0-4 0,-4 1 0 0,-2-2 0 16,-2 0-1-16,3-1 1 0,0 0-2 0,1 0 1 15,1 0-2-15,3 0 0 0,1 0 2 16,-1 0-1-16,3 0 1 0,3 0 0 0,0-2 0 0,3 1 0 15,1-1 1-15,1 2-2 16,0-1-3-16,0 1-5 0,0-1-5 0,1 0-3 0,4-1-9 16,1 0-18-16,2 1-34 15,1 1-52-15,1 0-82 0,-2 0-124 0,-2 0-158 0,0 0-856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2:40:52.158"/>
    </inkml:context>
    <inkml:brush xml:id="br0">
      <inkml:brushProperty name="width" value="0.05292" units="cm"/>
      <inkml:brushProperty name="height" value="0.05292" units="cm"/>
      <inkml:brushProperty name="color" value="#FF0000"/>
    </inkml:brush>
  </inkml:definitions>
  <inkml:trace contextRef="#ctx0" brushRef="#br0">12347 8634 53 0,'0'0'639'0,"0"0"-426"0,0 0 37 16,0 0 22-16,0 0-31 0,0 0-36 0,0 0-30 15,0 0-22-15,0 0-44 0,0 0 20 0,0 0-8 16,0 0-10-16,-20-14 19 0,20 14-42 0,0 0-15 16,0 0-13-16,0 0-12 0,0 0-11 15,0 0-10-15,0 0-3 0,0 0-5 0,0 0-3 16,0 0-5-16,0 0-6 0,0 0-4 16,0 0-5-16,0 0-1 0,0 0-1 0,9 0 2 15,0 0 2-15,3 0 4 0,1 0 2 0,4 0 0 16,0 0-1-16,-3-1 1 0,4-1-3 0,-2 0 2 15,2-1-1-15,2 1-1 0,-1-4 0 16,2 2 1-16,0-1 0 0,2-1 0 0,0 0 1 0,0 0-4 0,-2 1 2 16,-2 3-1-16,0-2 2 0,-4 3-1 15,2 0-1-15,-5 0 1 0,2 1-1 0,-2-2 0 16,-1 2-1-16,0-1 0 0,-2 1 1 0,-2 0 0 16,0-2 0-16,-5 2 0 0,2 0 2 0,-4 0 3 15,0 0 3-15,0 0 3 0,-4 0-2 0,-1 0-3 16,-5 0-7-16,-3 0-6 0,-2 3 0 0,-3 0 0 15,0 0 3-15,-1 0 0 0,0-1 4 0,0 0-2 16,1-1-1-16,-2 0 2 0,3 2 1 16,2-2 0-16,-4 1 0 0,6 1 0 0,-4 0 0 0,5-1 1 15,1 1 0-15,0 0 1 0,3-1 1 0,-1-1 0 16,5 1 0-16,-3 0-1 0,5-1 0 16,1-1 1-1,0 0-2-15,1 0-2 0,0 0-6 0,0 0-2 16,0 0 0-16,3 0 1 0,2 0 5 0,7 2-1 15,0-2 6-15,5 0 0 0,1 1 1 0,6-1-1 16,0 0 0-16,-1 0-1 0,3 0-1 0,-3 0 1 16,-2 0-1-16,0 0-1 0,-5 0 0 0,-3 3 1 15,-4-1 0-15,-4 0 0 0,0 1 0 16,-3-1 0-16,-1 1 0 0,-1 0 2 16,0 0 0-16,0 1 3 0,-2-1-2 0,-2 0 0 15,-2 1-2-15,-2-1 0 0,0-1 1 0,1 1-1 16,-2-3 3-16,1 0-4 0,-2 0 2 0,0 0-2 15,3 0 2-15,-1-1 1 0,2-1-2 0,0 0 0 16,3 1 1-16,2 0 0 0,0 1-2 0,1 0 0 16,0 0 0-16,0 0-2 0,0 0-1 15,0 0-3-15,1 0-1 0,3 0 2 0,2 0 2 0,4 1 3 0,1 1 0 16,-1 1 0-16,4-1-1 0,0-1 0 16,-1 1 1-16,4-2 0 0,-2 0 2 0,2 0-3 15,1 0 2-15,-4 0-2 0,3-1 1 0,-5-1 1 16,-1 1-1-16,-3 0 2 0,-4 1-2 0,1 0 1 15,-3 0-2-15,-1 0 2 0,0 0 0 0,-1 0-2 16,0 0 1-16,0 0-1 0,0 0 3 0,0 0-2 16,0 0 0-16,0 0-2 0,0 0 0 0,0 0 2 15,0 0-4 1,0 0-2-16,0-2-23 0,0 1-47 16,0-1-89-16,0 0-233 0,0 0-707 0,-1 0-344 0</inkml:trace>
  <inkml:trace contextRef="#ctx0" brushRef="#br0" timeOffset="2784.82">10556 1533 236 0,'0'0'169'0,"0"0"-59"0,0 0-2 0,0 0 17 15,0 0 32 1,0 0 25-16,0 0 14 0,0 0 9 0,0 0-16 16,0 0-31-16,0 0-23 0,0 0-27 15,-5 6-23-15,5-6-21 0,0 0-22 0,0 0-19 16,0 0-13-16,0 0-8 0,0 0-2 0,0 0 1 16,0 0-6-16,0 1-1 0,0-1-8 15,0 0-3-15,0 0 3 0,0 0 3 0,1 0 5 16,4 1 3-16,-1 2 5 0,3-3-2 0,2 2 6 15,-2 1 3-15,4-2-1 0,-1 1 6 0,1 1-2 16,-1-2 2-16,0 0 3 0,1 0-1 0,-2-1 1 16,-2 1-1-16,2-1 0 0,-1 0-3 15,-4 0 3-15,2 0 6 0,-3 0 2 0,3 0 6 16,-3 0-4-16,-1-1-3 0,3 0-2 0,-3 0-10 16,-1 0-5-16,4-1-7 0,-3 1-9 0,0 0-22 15,1 1-51-15,5 0-151 0,-5 0-255 0,3 0-908 0</inkml:trace>
  <inkml:trace contextRef="#ctx0" brushRef="#br0" timeOffset="5999.78">11921 1868 356 0,'0'0'126'0,"0"0"17"0,0 0 13 0,0 0 23 15,0 0-21-15,0 0-19 16,0 0 0-16,0 0-26 0,0 0-16 0,0 0-1 16,0 0-6-16,0 0-8 0,0 0-5 0,0 0-5 15,0 0 0-15,0 0-6 0,0 0 1 16,0 0-2-16,0 0-3 0,0 1-4 0,0 1-8 16,-1 1-9-16,-1 1-6 0,-3 1-3 0,2 1-5 0,-1 4-2 15,-1-1-6-15,-1 0-4 0,1 2 1 0,-2 0-4 16,4 1 2-16,-1 0-1 0,-2 1-1 0,2-1 3 0,-2 1-3 15,4-1 1-15,-1 1-2 0,-2 0 2 16,3 1-4-16,-1 0 0 0,-1 0 3 0,2 0-1 16,-1 1 6-16,-2 1-2 0,3 0-1 0,-2 2 0 15,-1-1 1-15,2 1 4 0,-3 0-1 0,1 0-1 16,-1 1-3-16,3 1-2 0,0-1 0 0,-2-1-4 16,4 0 0-1,0-3-3-15,0 0-2 0,1-1 1 0,0-2 0 16,0 2 0-16,0-2-2 0,2-1 3 15,0-1-4-15,3 0 1 0,-1-2 0 0,1 0 0 16,0 0 0-16,-2 0-2 0,3-1 2 0,-3 1-2 16,4 0 4-16,-4 0-4 0,3 0 1 0,-2-1-1 15,2 0 0-15,-3 0 1 0,2 0-3 0,-1-1-8 16,-1 2-21-16,4-2-48 0,-4 3-96 0,4-1-208 16,-5-4-229-16,3-1-863 0</inkml:trace>
  <inkml:trace contextRef="#ctx0" brushRef="#br0" timeOffset="6617.22">13848 1920 68 0,'0'0'564'0,"0"0"-468"15,0 0-21-15,0 0 23 0,0 0 22 0,0 0-18 16,0 0-10-16,0 0 3 0,0 0-2 0,0 0 21 15,0 0 18-15,0 0-2 0,0 0-5 16,37 18-15-16,-30-14-11 0,4 0-10 0,-3 1-10 16,0 1-12-16,-2-1-8 0,2 2-3 0,-1 0-4 15,-1 1 2-15,0 2-5 0,0-2-3 0,0 3-5 16,0-1 1-16,-1 2-2 0,0-1-2 0,-2 1-3 16,3-1-10-16,-3 1-1 0,1-2-4 0,-1 2-1 15,-1-1 3-15,-1 1-1 0,-1 0 1 0,0 2 0 16,0 0-1-16,0 1 1 0,-1 0-3 0,-3-1-3 15,1 2-5-15,-2-3 2 0,-1 4-5 0,2-2-1 16,-3-1 0-16,-1-1-4 0,2 1 0 16,0-1-2-16,-1-1-2 0,2-3-10 0,-2 1-15 15,3-2-28-15,-1-2-62 0,1-1-126 0,2-3-360 16,-1-1-933-16</inkml:trace>
  <inkml:trace contextRef="#ctx0" brushRef="#br0" timeOffset="9758.17">14087 4084 563 0,'0'0'196'0,"0"0"26"0,0 0 29 0,0 0 0 16,0 0-14-16,0 0-36 0,0 0-38 0,0 0-35 16,0 0-40-1,0 0-30-15,0 0-18 0,0 0-13 0,-10-10-10 16,13 10 1-16,0-1 5 0,3 1 10 16,3-1 16-16,2 0 7 0,4-1 4 0,2 0 0 15,1-1-6-15,5 3-7 0,-1-3-6 0,3 1-8 16,3-2-3-16,1 1-4 0,0-3-5 0,-2 3-5 15,0 0-2-15,-3 0-4 0,0 0-2 16,-2-1-2-16,-1 0-1 0,-1-1 1 0,0 1-2 16,0-2 1-16,-4 0-2 0,2 1-2 0,-6 0-1 0,0-1 0 15,-1 3-4-15,-5-1-4 0,0 2-9 0,-3 0-23 16,-1 2-48-16,0 0-82 0,-2 0-90 0,0 3-205 16,-2 2-446-16,0-2-197 0</inkml:trace>
  <inkml:trace contextRef="#ctx0" brushRef="#br0" timeOffset="10226.66">14281 4353 2059 0,'0'0'117'0,"0"0"9"31,0 0 23-31,0 0 10 0,0 0-39 0,0 0-23 15,0 0-18-15,0 0-22 0,0 0-22 0,0 0-10 16,0 0-11-16,0 0-8 0,0 0-6 0,0 0-2 16,-7-5 2-16,2 23 4 0,2 3 2 15,-2 5 1-15,3 0-3 0,-1 2 1 0,2 0-1 0,1-2-3 16,0 0 1-16,0-6 0 0,4-1 0 0,0-1 0 16,2-4-1-16,1-1-1 0,1-3 0 0,0-2-3 15,2-1 1-15,-1-3 1 0,2-3 1 16,2-1 1-16,-1-1 1 0,2-7 3 0,3-3 1 15,1-4 0-15,-1-5 0 0,2-2-3 0,-2-3 1 16,2-2-3-16,-4 0 1 0,0 1 0 16,-3 0 0-16,-1 3 2 0,-2 2-2 15,-4 5 3-15,0 3 0 0,-2 3 5 0,-2 4 3 16,0 3 5-16,-1 1 4 0,0 2-1 0,0 0-3 16,0 0-8-16,0 0-6 0,0 2-5 0,0 4-3 15,-1 4 2-15,0 4 0 0,-1 5 5 16,0 3 0-16,1 3 0 0,1-1-1 0,0 1 0 15,0-1 1-15,1-2-3 0,3-2 2 0,2-2-3 16,0-1-1-16,1-1-2 0,1-4-9 0,2 0-17 16,-3-3-30-16,4-1-60 0,-3-3-98 0,3-2-173 0,-3-2-206 15,-3-1-868-15</inkml:trace>
  <inkml:trace contextRef="#ctx0" brushRef="#br0" timeOffset="10442.2">14727 4462 1401 0,'0'0'402'0,"0"0"-219"0,0 0-53 0,0 0-33 16,0 0-30-16,0 0 12 0,0 0 18 0,0 0 1 31,0 0-12-31,0 0-10 0,0 0-4 0,0 0-12 16,0 0-8-16,83 130-11 0,-69-115-10 0,0 1-5 16,-3-3-5-16,3 1-7 0,-3 0-2 0,0 0-6 15,0-1-5-15,-2-1-2 0,-1 1-5 16,-1-3-2-16,2-1-5 0,-3-2-23 0,0-2-46 0,3-3-92 15,-6-2-147-15,1 0-242 0,-1-1-899 0</inkml:trace>
  <inkml:trace contextRef="#ctx0" brushRef="#br0" timeOffset="10620.69">14960 4474 1652 0,'0'0'328'0,"0"0"-95"0,0 0-52 16,0 0-56-16,0 0-32 0,0 0-10 0,0 0 5 15,0 0-13-15,-82 129-19 0,57-95-14 0,0 4-18 16,-5 0-7-16,1 1-10 0,4-5-4 0,3-4-6 16,4-6-7-16,5-4-12 0,4-5-30 0,5-4-57 15,4-4-126-15,0-5-183 0,5-2-144 16,-2 0-859-16</inkml:trace>
  <inkml:trace contextRef="#ctx0" brushRef="#br0" timeOffset="10797.86">15104 4581 1790 0,'0'0'296'0,"0"0"-99"15,0 0-24-15,0 0-38 0,0 0-23 0,0 0-4 16,0 0-17-16,0 0-26 0,0 0-24 0,0 0-13 16,0 0-11-16,1 131-6 0,1-113-6 0,1-1-3 15,1-3-4-15,2-1-7 0,2-1-18 16,2-5-40-16,1-1-100 0,3-3-222 0,-3-3-259 15,-2 0-847-15</inkml:trace>
  <inkml:trace contextRef="#ctx0" brushRef="#br0" timeOffset="11372.78">15656 4262 1493 0,'0'0'274'0,"0"0"-33"0,0 0-33 0,0 0-61 16,0 0-72-16,0 0-15 0,0 0 12 0,0 0 11 15,0 0 10-15,0 0-10 16,0 0-18-16,-10 146-11 0,7-113-11 0,1-1-9 16,1-1-7-16,-1-1-6 0,2-4-7 0,0-2-3 15,2-2-5-15,3-4-4 0,1-4-1 0,4-2-2 16,1-4 1-16,2-5 1 0,3-1 0 0,-3-2 1 15,5-7 3-15,2-5 2 0,-1-3-3 0,0-5 0 16,-1-4-4-16,0-1-2 0,0-1-2 0,-3-3-1 0,-3 1 0 16,0 0-1-16,-4-2 2 0,-2 3 0 15,1 2 4-15,-5 1 3 0,0 3 2 0,0 4 1 16,-2 3 1-16,0 4 0 0,0 2 4 0,0 3 5 16,-2 3 2-16,1 0-2 0,1 2-3 0,0 0-5 15,-1 0-8-15,1 3-4 0,0 5 1 0,-1 4 4 16,1 7 4-16,-1 5 9 0,-3 2-1 0,3 3 2 15,-2 0-2-15,2 0-4 0,1-1 3 0,0 0-5 0,0 0-2 16,0-3-1-16,2-4-1 0,5-2-5 16,-3-2-1-16,3-2-6 0,2-3-6 0,2 0-7 15,0-3-26-15,-1-3-49 0,3-3-99 0,1-3-171 16,-3 0-279-16,-4 0-870 0</inkml:trace>
  <inkml:trace contextRef="#ctx0" brushRef="#br0" timeOffset="11612.21">16159 4414 2082 0,'0'0'55'0,"0"0"-18"16,0 0 16-16,0 0 22 0,0 0 8 0,0 0 13 16,0 0 0-16,0 0-17 0,0 0-14 0,0 0-11 15,0 0-5-15,0 0-5 0,54 122-6 16,-39-105-2-16,-3 1-13 0,3-3-7 0,-1 2-8 15,-1-3-2-15,1 0-3 0,-2-1-1 0,-2 0 0 16,-1-2-5-16,-3 1 2 0,3-3-3 16,-5 0-9-16,1-1-16 0,-3-2-34 0,2-1-68 15,-1-2-129-15,-2-3-232 0,0 0-273 0,-1 0-476 16</inkml:trace>
  <inkml:trace contextRef="#ctx0" brushRef="#br0" timeOffset="11778.86">16352 4422 1856 0,'0'0'137'0,"0"0"-28"0,0 0-4 16,0 0 16-16,0 0-2 0,0 0-11 0,0 0-8 15,0 0-16-15,0 0-20 0,-71 136-18 16,60-108-13-16,1 2-11 0,1-1-9 0,1 0-5 16,3-3-10-16,1 0-11 0,1-4-20 0,3-3-43 0,0-4-82 0,0-4-149 15,1-4-245-15,2-4-900 0</inkml:trace>
  <inkml:trace contextRef="#ctx0" brushRef="#br0" timeOffset="12077.57">16399 4596 1593 0,'0'0'273'0,"0"0"-248"0,0 0 21 0,0 0 57 32,0 0 29-32,0 0 1 0,0 0-10 0,0 0-12 15,0 0-16-15,0 0-16 0,0 0-13 0,0 0-10 16,0 0-12-16,125-4-8 0,-118 10-8 0,-1 0-4 15,1 2-3-15,-4 0-2 0,1 3 5 16,-4 1-1-16,0 2 0 0,-5 1-3 0,-1 0-10 16,1 0-2-16,0-1-6 0,0-1 0 0,5-3-3 0,0-2 0 0,0-3-1 15,0 0 2-15,5-3 0 0,1 0 6 0,3 0 5 16,2-2 6-16,1 0 5 0,5 0 4 16,-2-2 2-16,2 0 1 0,1 0-1 0,-1 0-2 15,0-1-5-15,1 1-5 0,1 1-4 0,-6 0-4 16,0 0-4-16,-1 0-2 0,-6 1 0 0,1 0-7 0,-4-1-6 31,0 1-28-31,2-2-73 0,-4 1-193 0,-1 0-1071 0</inkml:trace>
  <inkml:trace contextRef="#ctx0" brushRef="#br0" timeOffset="116096.6">10028 7079 662 0,'0'0'160'0,"0"0"-2"16,0 0 3-16,0 0-10 0,0 0-16 15,0 0-3-15,0 0-4 0,0 0-9 0,0 0-10 16,0 0-5-16,0 0-6 0,0 0-10 0,-17-13-5 16,16 10-10-16,-1-1-5 0,-3 1-11 0,2-2-5 15,1 1-7-15,-3 0-1 0,1-3-5 16,1 4-2-16,-3-3-4 0,1 0-5 0,0-1-4 16,-2 2 0-16,2-3-3 0,-3 0-1 0,4-1 1 15,-3 0-1-15,0 0 3 0,2-1 0 16,-2-1 0-16,3 0-3 0,-3-1-6 0,2 2-2 15,0-4-3-15,-1 2-2 0,1-1 1 0,2 0 0 0,-3-1-1 16,3-1-1-16,-4 0 1 0,3 1-1 16,-3-2-2-16,4 1 2 0,-3 1-1 15,3 1 1-15,-2 0 0 0,2 0-1 0,2 2-1 16,-2-2-1-16,-1 2 1 0,2-2-1 0,1 0-1 16,-1 2 0-16,-1-1 1 0,1-1-1 0,0 0 1 15,1 0 0-15,1 1-1 0,0 0 0 0,0 1 1 16,0-1-2-16,0 2 0 0,0 0-1 0,0 2 1 15,0-1 1-15,2 0 1 0,1 1-1 16,-1-1 0-16,0 1 0 0,-1-2 1 0,0 3 3 16,0-4 0-16,0 2 2 0,-1-3-3 0,2 1 0 15,-2 1 1-15,0 0-1 0,0 1 2 16,0 0-1-16,0 1-2 0,0 0 0 0,0-1 1 0,0 2-1 16,0-1-1-16,0 0 1 0,0 0-3 15,0 1 0-15,2-2 1 0,1 2-1 0,-2 0 0 16,2 2-1-16,2-3 2 0,-3 1-2 0,3 0 2 0,0 0-1 15,-1 0 0 1,2-1 0-16,-1 2 0 0,0-3 2 0,0 1-2 16,0 2 0-16,2-3 0 0,-1 2-1 0,2 0 1 15,-1 1-1-15,0 1 2 0,2-1-2 0,-1 2-1 16,1-1 1-16,2 0 1 0,-1-1-1 16,0 1 0-16,3 1 0 0,1-1 0 0,-1-1 1 15,5 0-1-15,-2 1 1 0,3-1-1 0,2 3 1 16,2-2-1-16,-1 0 0 0,1 2 1 0,-2-1-2 15,-1 1 1-15,0 0 0 0,-1 1 0 0,-4 0 0 16,3-1 0-16,-1 1 0 0,-2 0 0 0,1 0 0 16,-1 0 0-16,2 0 0 0,0 0 1 0,-3 0 0 15,5-1-1-15,-2 1 1 0,0 0-2 0,2-1 2 16,0 1 0-16,1 0 1 0,-1-1-2 16,0 1-1-16,2 0 0 0,0 2 1 0,0 0 0 15,0 0 0-15,1 0-1 0,-3 0 1 0,3 0 2 16,2 0-1-16,0 3-1 0,-2-2-2 0,1 2 0 15,3-1 1-15,-2 0 1 0,1 0 0 0,-1 0 1 0,-1-1-1 16,2 0 0-16,-3 0 0 0,-1-1 0 16,0 2 0-16,-3-2 0 0,1 0 0 0,-3 0-2 15,2 0 2-15,-1 1 0 0,-3 1 0 16,5 1 1-16,-6-1-1 16,5 1 0-16,-5 0-1 0,5 2 1 0,-3-1 0 15,0 1 0-15,2 0 0 0,-2-1 3 16,3 2-2-16,1-1 1 0,0 0-1 0,0 2-4 0,-1-1 1 15,2 0 1-15,0-1 2 0,1 2-2 0,-1-1 1 16,0 1-1-16,4-1-1 0,-8-1 2 16,3 1 0-16,1 0-1 0,-3-1 1 15,2 0-2-15,-3 1 2 0,4 0 0 0,0-1 0 0,0-1 0 0,-1 1-1 0,0-2 1 0,-5 1-1 16,5-1 3-16,-6 0-1 0,5 1-2 16,-3-1 1-16,-2 0-4 0,-2 0 4 0,-1 1 0 15,0-1 0-15,-3 1 0 0,-2-1-1 0,3-1 1 16,-4 1-1-16,4 0 1 0,0 0 0 0,0 0 0 15,1 0-1-15,-1 0 2 0,1 0-1 16,1 0 0 0,1 2 0-16,-1 0 4 0,3-1-5 0,-1 1 1 15,-1 0 0-15,0 0-1 0,1 0 1 0,-3 1 0 16,0 0-2-16,-1-2 3 0,-3 2-2 16,2-1 0-16,-3 1 1 0,3 0-3 0,-2 1 3 15,1-1 0-15,-3 1 1 0,2-1-2 0,-3 2 1 16,-1 0 0-16,1 1 0 0,1 0 2 15,-2 1-2-15,0 0 0 0,0 1 2 0,-1-2-2 16,1 0 1-16,-1 3-2 0,0-2 1 0,2 2-2 16,-2-2 2-16,0 1 0 0,1 0-1 0,0 1 1 15,2-2-1-15,-2 1 0 0,0 0 1 0,-1 0 1 16,1 1 1-16,-1-1 0 0,0 0 1 16,0 0-4-16,0-1 1 0,0 1 0 0,-1-1 2 15,-1 1-2-15,-1-1 0 0,1-2 0 0,0 1-2 16,1-1 4-16,-1 2-2 0,-2-2 1 0,2 0-1 15,1 0 1-15,-1 0 1 0,-1 0-2 0,0 0 0 16,1 0 0-16,0 0 0 0,-2 0 2 16,0 0-1-16,3-1 1 0,-1 1 1 0,-3-1-2 15,3 0 2-15,0 0-1 0,-4-1 0 0,4-1 2 16,-2 1 0-16,-1-2 1 0,1 2-2 16,-2-1-1-16,4-1 1 0,-3 0 0 0,0 1 1 15,-1-1 0-15,1 0 0 0,-3 1-1 0,3 0 3 16,-4 0-1-16,-1 1 0 0,1-2 0 0,-2 2 0 0,0 0-1 15,0-1 0-15,-2 1-1 0,1 1-2 0,1-1 2 16,-2 0-1-16,1-2 2 0,-1 1-1 0,1 0-1 16,2-1 1-16,0-1-2 0,0 1 3 0,4-1-2 15,-2 1 1-15,1-2-1 16,2 2-1-16,-1-2 1 0,3 1-1 16,-4-2 1-16,4 2 0 0,-4-1-1 0,-1 1 0 15,2 0 1-15,-2 0 0 0,-2 1 1 0,-3-1 1 16,-1 1-3-16,2-1 2 0,-1 0 1 0,-4 0-1 15,5 1 0-15,-1 0-1 0,-3-1 0 0,5-1 0 16,-1 1 0-16,2-1 0 0,2-1 0 0,-2 0-1 16,2-1 1-16,3 2 0 0,-3-1-1 0,-2 1 1 15,0 0-1-15,0 0-1 0,-2 0 2 0,1 0-2 16,-4-2 1-16,4 1 0 0,-1-1 0 0,-1 2 1 16,-2-2-1-16,2 0 1 0,0 0-1 15,-3 0 2-15,3 0-1 0,-4 0-1 0,5 0 2 16,-2 0-1-16,-3 0 0 0,-1 0-2 0,3 0 0 15,-4 1 0-15,1-1 1 0,-2 1 0 16,2 0-1-16,2 0 0 0,-2 1 1 0,-1-1 0 16,0 0-1-16,3 0 0 0,-3 1 0 0,2-1 0 15,-2 0 1-15,3 0-1 0,0 1 1 0,-3-2-1 16,4 0-2-16,-4 0 4 0,1 2-4 16,-2-2 4-16,1 0-1 0,3 0 0 0,-4 0 2 0,0 0-3 0,1 0 0 15,-2-2 0-15,2 0 0 0,-2 0 0 0,0-1 0 16,1 3 0-16,-1-2-1 0,1 1 2 0,1-2-1 15,0 2 1-15,-2-1-1 0,7-1 1 0,-3 0 1 16,4 0-4-16,-3 1-1 0,4 0 1 0,0-1 1 16,-3 1 1-16,3 0-2 0,1-1 3 15,1 1-1-15,0 0 1 0,-1-2 4 0,2 2-4 16,0-1 1 0,2 0 1-16,0 0-2 0,-1-1 0 0,-1 0 1 15,0 1 0-15,1-1-2 0,0-1 1 0,-4 2 0 16,-2 0-1-16,3 0 0 0,-3 0 2 15,-2-1-2-15,2 2 0 0,-1 0 2 0,1-1-2 16,-2 2 1-16,3-1 0 0,0 1 1 0,-1-2-1 16,2 2 1-16,1-1-2 0,0 1 2 0,1-1-1 15,1 2 0-15,3-1 1 0,0 0 3 0,3-1-4 0,-2 1 1 16,3 1-1-16,-1-2 2 0,-2 2-3 16,3-1 0-16,0 0 0 15,-3-1-5-15,2 2 5 0,1 0-1 0,-3 0 0 16,2 0 1-16,2 0-2 0,-3 0 1 0,0 0-1 15,2 0-2-15,-4 0-1 0,4 2-2 16,-5 0-5-16,3 0-3 0,-2-1-11 0,2 2-15 0,-1-2-27 16,1-1-41-16,2 0-64 0,0 0-118 0,1 0-275 15,1-1-957-15</inkml:trace>
  <inkml:trace contextRef="#ctx0" brushRef="#br0" timeOffset="141016.93">14043 8826 377 0,'0'0'263'0,"0"0"-63"15,0 0-20-15,0 0-8 0,0 0-11 16,0 0-7-16,0 0-9 0,0 0-21 0,0 0-17 15,0 0-20-15,0 0-13 0,0 0-8 0,-7-4-14 16,7 4-4-16,1 0-2 0,0 0-1 0,-1 0 0 16,0 0 0-16,2 0-1 0,-2 0-5 0,0 0-7 15,0 0-7-15,0 0-5 0,0 0-4 0,0 0-1 16,1 0 0-16,0 0 0 0,1 0 2 0,2 0 1 16,2 0 5-16,3 0 3 0,1 0 1 0,4 0 2 15,0-1-5-15,0-2-2 0,8 0-9 16,-3-1 1-16,1 1-7 0,2-1-1 0,0 1-2 15,2 1-5-15,-1-1 5 0,2 2-4 0,1 1 3 16,-2 0 0-16,-1 0 0 0,-3 0 0 0,-2 0-1 16,-2 0 2-16,-2 0 0 0,-1 2 0 0,0 1 0 15,0-1-2-15,-1 0 3 0,4 1-3 0,-2 0 4 16,5-2-4-16,-2 0 2 0,1 2-1 0,-1-1-4 31,2-1 4-31,-1 0-1 0,1 0 2 0,-1 0 0 16,3 0-1-16,-1-1 1 0,2 2 0 15,0-2 2-15,1 0-5 0,-1 0 2 0,1 1-2 16,0-1 1-16,-3 1-2 0,1-1 1 0,0 1 0 16,-2 1-1-16,1 0 2 0,1-1 1 15,2 1-1-15,-3-1-1 0,2 2 4 0,0-1-2 0,0 0-2 16,-1-1 2-16,1 0-2 0,-2 0 0 16,1 1 2-16,2-2-2 0,-3 0 2 0,5 1-1 15,-1-1 2-15,0 0-2 0,1 0 2 0,-2 1-2 16,-2 0-2-16,-2 2 1 0,-1-2-1 15,-1 2 0-15,0 0-1 0,-1-1 0 0,-1 1 2 0,-2-1-3 16,2 0 4-16,-2 1-4 0,0-3 4 16,1 2 1-16,-1-1-1 0,-1-1-1 0,3 0 1 15,0 0 1-15,5 0-1 0,0 0 2 0,2 0 1 16,6-3-3-16,2 0 0 0,1 1-1 16,4-1 1-16,2 0 0 0,-2 0-1 0,-2 1 0 0,-3 0-2 15,-5 2 1-15,-2 0-2 0,-4 0 4 16,-1 0-3-16,-3 0 1 0,1 0 0 0,-4 0 0 15,2 0-3-15,1 0 4 0,2 0 0 0,1-1-2 0,4-2 5 16,4 1-2-16,5-2 0 0,2 2 0 0,2-2-1 16,-2 1 0-16,4 1-1 0,-4 1 1 0,2 0-3 15,-2 1-3-15,-2 0 1 0,-1 0 0 0,-3 0 2 16,0 0 2-16,1 1 2 0,-2 0-2 0,0 0 0 16,0 0 0-16,0 1-1 0,3-1 1 0,2-1-2 15,1 0 2-15,2 0 0 0,2 0 0 16,-4 0 2-16,4 0-1 0,-3 0 0 0,-1-1-3 15,1-1 5-15,0-1-3 0,-1 0-1 0,-1 1 3 16,-1 0-2-16,0-1 1 0,-2 1 0 16,2 0 0-16,0-1 1 0,-1 0-3 0,3 1 4 15,-1-1-5-15,2 0 3 0,-1 0-2 0,0 1-1 16,-1-1 2-16,1 1-2 0,3 1 2 0,-2 0-2 16,-2-1 4-16,1 1-3 0,-1 0 2 0,-2 1 0 15,0-1-2-15,-3 0 2 0,-1-2-2 0,-3 2 2 16,-2-1 1-1,0-1-1-15,0 1 1 0,-3-1-1 16,1 1 0-16,-1-1-1 0,3 1 1 0,1 0-2 16,0 0 0-16,4 1-4 0,-2 1 5 0,-1 0 0 15,-1 0-1-15,2 0 2 0,-1 0-1 0,-6 0 0 16,3 0-1-16,-3 0-2 0,-2 0 3 16,-3 1 2-16,1-1-1 0,0 0 0 0,-2 2-1 15,3-2-2-15,-2 0 2 0,1 0 4 0,3 0-4 16,0 0 0-16,2 0 1 0,-3 0-2 15,3 0 2-15,-3 0 0 0,-1 0 0 0,1 0-1 0,-2 0 1 16,-3 0-1-16,-1 1 0 0,-4-1 3 16,-1 0-3-16,3 1 2 0,-4-1 0 0,-1 0 4 15,4 0-1-15,-3 0 3 0,0 0-3 0,-1 0 1 16,0 0-2-16,3 0-3 0,-3-1 2 16,-1-2-5-16,1 2-13 0,-1-2-34 0,0 0-80 15,0 2-145-15,0-2-373 0,0 2-872 0</inkml:trace>
  <inkml:trace contextRef="#ctx0" brushRef="#br0" timeOffset="145042.7">12151 8712 235 0,'0'0'169'0,"0"0"-75"0,0 0 5 0,0 0 31 16,0 0 24-16,0 0 19 0,0 0 14 0,0 0-20 0,0 0-17 15,0 0-17-15,0 0-18 0,0 0-14 0,0 0-18 16,-57 1-17-16,57 0-18 0,0-1-12 0,0 1-7 16,0-1 0-16,0 0-1 0,0 2 1 15,0-2-1-15,0 1 0 0,2-1 5 0,3 1 5 16,-3 0 6-16,5 0 4 0,-3 0-3 0,6 1-4 15,-1-2-4-15,1 1-4 0,2-1-3 16,1 1-7-16,3-1-5 0,0 1-3 0,0-1-4 16,3 1-4-16,2 0 0 0,0 1-2 0,3-1 1 0,0 0 0 15,0 0-2-15,2 0 0 0,-2 1-2 16,2 0 2-16,-3-1-3 0,0 1 0 0,3 1 1 31,-2-1 0-31,2 0 0 0,-2 0-1 0,0 0 2 16,3-1-1-16,-1 2 1 0,-1-2 2 0,4 1-1 15,-2-2 0-15,1 1-1 0,0 1 0 0,2-2 0 0,1 0 1 16,2 0 0-16,0 0 1 0,0 0-2 16,1 0 1-16,3 0 0 0,-3 0-2 0,5-3 0 15,-1 1 1-15,-4 0-1 0,4-1 0 0,-5 0 0 16,3 0 0-16,-2 1-1 0,-2-1 0 0,3 1 0 16,-3 1 0-16,-2 0 1 0,0 0-1 15,-2 1-1-15,1 0 0 0,0 0 2 0,0-2-2 16,0 2 0-16,0 0-2 0,1 0 2 0,-1 0 2 15,3 0-1-15,1-1 0 0,-1 1-1 0,2 0 0 16,1 0-1-16,-2 0 0 0,-1 0 2 16,0 0-1-16,1 1 2 0,-3 2-2 0,-1-1-1 15,1 1 3-15,-1 1-4 0,1 0 2 0,-3-1-3 0,1 1 1 16,-1-1 0-16,3 1 1 0,-1 0 3 16,3-1-3-16,1 0 2 0,3-1-2 0,-1 1 1 15,3-1 1-15,3-1 0 0,0 1 0 0,1-1-1 16,3 0 2-16,-3 1-2 0,2-1 2 0,0 1-2 15,0-1 0-15,1 0 2 0,1 0-4 16,0 1 3-16,3 1-1 0,-1-2 1 0,1 1 3 16,0 1-3-16,3-2-1 0,0 2 0 0,1-2 2 15,0 0-1-15,2 1-1 0,0-1-2 0,-3-1 1 16,4 2-1-16,0-2 1 0,4 0 1 0,0 0-2 16,-1 0 2-16,1 0 1 0,0 0-1 0,-1 0 0 15,0 0-1-15,0 0 1 0,-2 0-2 16,-2 0 3-16,1 0 0 0,-1 0-3 0,-3 0-3 15,3 1 0-15,0 0 2 0,-1 1-1 0,1-1 2 16,-2 2 1-16,0-1 0 0,3 2 1 0,-1-2-2 16,-2 2 2-16,2-1-2 0,0 0 1 15,-2 1-1-15,3-2 0 0,-2 2 1 0,2-3 0 16,0 2 2-16,0 1-3 0,-1-2 2 0,1 0-1 16,0 2 0-16,-4-2 2 0,-1 1-2 0,-1 0 0 15,-1 1 3-15,-5 1 0 0,1-2-2 0,0 1 1 16,-3-1-2-16,4 1-1 0,-2-1 3 0,4 0-2 15,-3-1 2-15,5 1 0 0,1 0-1 16,1 0 2-16,4-1-3 0,-3 1 1 0,-1 1-1 16,0-2 1-16,0 2 1 0,2-1-2 0,-7 1 1 15,3-1-1-15,-1-1 2 0,-2 1-1 0,-2 0 0 16,-2 0-1-16,1-2 0 0,-3 2 1 0,0-2-1 16,-2 2 0-1,-2-2 0-15,3 0 2 0,0-1-1 0,-2 0 0 16,-3 1 0-16,2-1-1 0,-2 0 2 15,0 0-1-15,-2 0 2 0,-2 0-4 0,-3 0 1 16,-4 0 1-16,1 0-1 0,-3 0 0 0,-2 1 1 16,-2-1-1-16,-2 0 1 0,-1 0 0 0,-1 0 1 15,-3 0-2-15,-1 0 1 0,0 0 1 16,-2 0-1-16,-4 0 2 0,2 0-3 0,-4 0 3 16,-1-1-3-16,-1 1 4 0,1 0-1 0,-1 0 5 15,0 0 1-15,0-1-2 0,0 1 0 0,-1-1-7 16,0-1-2-16,-2 0-4 0,-3 0-1 0,2 0-1 15,-4 1 0-15,-3-1 4 0,-1 1 1 16,-4 0 2-16,3 1-1 0,-5-1 1 0,-1 1 0 16,0-1 1-16,3 1 0 0,-4-2 1 0,-1 2-1 15,0-1-1-15,-5 1-2 0,2-1 0 0,-4 0 1 16,-1-1-1-16,-1 0-1 0,-1-1 3 0,0 1 0 16,-2 0 0-16,-3-2 2 0,0 2-1 15,-3-1 1-15,0-1-4 0,0 1 5 0,0-1-1 16,1 1 0-16,-2-2 1 0,-1 2-3 0,-4-1 0 15,3 0-1-15,0 0 2 0,-3-1-1 16,0 1-2-16,-4-1 2 0,4 0 0 0,-4 0 2 16,0-1 0-16,1 1-2 0,-2-1 2 0,-3 1-1 15,2-3 1-15,0 2 0 0,2 0 1 16,-2 1-1-16,0-2 0 0,-1 1 2 0,0 1-2 0,-1-1 1 16,2-1-1-16,-4 1 3 0,1-2-1 0,1 3 0 15,0-1 0-15,-3-1 0 0,3 2 0 0,-1-2-3 16,1 2 3-16,0-3-2 0,0 1 1 0,1 0 0 15,-1 0-1-15,-4 0-1 0,0 1 2 16,0 0 0-16,-3-1 0 0,-1 0 2 0,0 2-2 16,-1-2-1-16,-2 1 1 0,2 0 1 0,-3 0 2 15,3-1 1-15,-3 2-1 0,0-1-1 0,1 1-3 16,-3 0 2-16,1 0-1 0,-2 0 0 0,0 1 0 16,1 0-1-16,-3 0 2 0,-1 1-2 15,1-1 2-15,-1 0-2 16,0 1 0-16,0-2-1 0,-1 1-2 0,0 1 3 15,-1-1-2-15,2 0 0 0,-1 1 0 0,1-1 2 16,1 1-2-16,1-1 2 0,-3 2-1 0,0-1 0 16,1 1 1-16,-1 1 0 0,0 0 0 0,-1 0 1 15,-1 0 0-15,2 0 0 0,0 1 3 0,2 0 0 0,0 0-1 16,2 0 2-16,-3 0-5 0,3 0-1 0,3 0 1 16,-2 0 0-16,5 0 2 0,1 0-3 0,1 0 1 15,2 0-2-15,2 0 2 0,0 0 0 0,3 0 0 16,0 0 1-16,1 0-2 0,1 0 1 15,-1 0 0-15,0 0 1 0,2 0 2 0,1 0-3 0,1 0 0 16,3 0 1-16,-1 0 0 0,4 0 0 0,0 0 0 16,2 0 1-16,1 0-1 0,0 0 1 0,5 0-2 15,-3 1 0-15,5-1 0 0,0 1 0 16,1 1 0-16,1-1 0 0,1 2 0 0,0-2 0 16,3 1 0-16,-2-1 0 0,1 2 0 0,3-2 2 15,-3 1-2-15,6 1 0 0,-1-1-1 0,2 1 2 16,0 0-2-16,0 0 1 0,0 1 1 15,1-1-3 1,2 0 2-16,-2 2-2 0,0 0 2 0,0 0-1 16,1-1 0-16,3 0 0 0,-2 0-1 15,2 2 0-15,-1-1 0 0,1 0 2 0,-1 0-1 16,2-1 0-16,-1 1 0 0,4-1-1 0,-1 0 1 0,3-1-1 16,0 1 1-16,1-1-1 0,4 1-2 15,1-2 1-15,-1 0-3 0,3 1-1 0,0-1 0 0,0 0-3 16,1 1 0-16,0-1 1 0,0 0 0 15,0 0 0-15,0 1 2 0,0-1 1 0,0 0 0 16,1 1 2-16,0-1 1 0,4 2 3 0,-3-2-1 16,0-1 1-16,4 2 0 0,-2-1-1 0,0 1 0 15,2-2 1-15,1 3 1 0,-3-1-2 0,6-1 2 16,-2 0-1-16,0 1 0 0,-2-2 2 16,4 1-1-16,-1-1 1 0,1 1 0 0,-2 0 0 15,2-1-2-15,-1 1 1 0,-3 0 1 0,5-1-3 16,0 0 3-16,2 0 0 0,0 0 0 15,0-1 1-15,4 0-2 0,0 2 4 0,0-2-3 0,1 0 3 16,2 0-3-16,1 0 0 0,-2 0 0 16,1 0-2-16,0 0 0 0,-2 1 2 0,2-1-2 15,-4 1-2-15,3 0 1 0,1-1 1 0,-2 0-1 16,1 2 1-16,-4-2 0 0,4 0-1 0,-2 0 0 16,-3 0 3-16,2 0-1 0,-4 0-3 0,0 0 3 15,-1 0-1-15,-3 0 0 0,0 0-3 16,-5 1 2-16,4 1-3 0,-4-2 3 0,-2 0 2 15,-1 0-1-15,0 2 2 0,0-2-2 16,0 0 4-16,0 0 2 0,0 0 1 0,0 0 6 0,0 0-6 16,-1 0 0-16,-2 0-2 0,-4 0-4 15,3 1-2-15,-3-1-1 16,-1 1 1-16,-3 0-1 0,1 0 3 0,0-1-3 16,-3 2 0-16,-3-2 2 0,2 0-2 0,-4 1 4 15,-2 1-2-15,-1-2 0 0,1 1 2 0,-2-1-1 16,-5 1 0-16,4 1-1 0,0-2 3 15,-4 1-2-15,-1 1-1 0,2-1 0 0,-3 0 0 16,0 0 0-16,-2 0 1 0,1 1-1 0,0-2-1 16,0 1 2-16,-1-1-1 0,0 0 2 0,-1 0-2 15,-1 0 0-15,-2 0 0 0,3 0 0 0,-1 0 3 16,-3 0-4-16,3 0 3 0,-5 0-2 0,5 0 0 16,-1 0 1-16,-1-1-2 0,3-1 3 0,1 1 0 15,-2 0-1-15,2 0 0 0,0-2-3 0,0 2 1 16,2 1 1-16,1-3-1 0,-1 0-1 15,4 2 3-15,-2-2-2 0,0 1 3 0,3-1 2 16,0 1-5-16,-2-1 2 0,5 1-1 0,0-1 0 16,1 0 1-16,1 0-2 0,3 0 2 0,-2-1-2 15,1 1 1-15,3 1 0 0,-1-2 0 0,3 2 0 0,-1-2 0 16,1 1 1-16,-3 0-1 0,4 0 0 0,1 0 0 16,0 1 0-16,2-1 0 0,3 1 0 15,-2 1 1-15,2-1-1 0,0 0 1 0,3 0 0 16,0 1-1-16,2 0 3 0,-1 1-2 0,1-2-2 15,0 2-3 1,0 0-3-16,0-1-1 0,0 1-2 0,2-1 5 0,0 1 0 16,4-1 3-16,-1 1 1 0,3 0 0 0,0-2 2 15,1 2 0-15,2 0-1 0,0 0 1 16,2 0-1-16,-2 0 0 0,4 0 1 0,-1 0 0 16,-1 0-2-16,4 0 1 0,-3 0 0 0,4 3 0 15,-1-1 0-15,-1 1-2 0,3-1 2 0,0 1-1 16,1 0 1-16,-1-1 1 0,1 2-1 0,0-3-1 15,0 3 2-15,1 0-1 0,0-3 0 0,-2 3 1 0,2 0 0 0,0 1-1 16,-1-2 2-16,2 2 0 0,0-2-1 16,4 2 1-16,-3-1 0 0,5 1-3 0,0-2 0 15,-1 1 2-15,2 0-2 0,-1 0 3 0,1-1 0 16,1 2-2-16,1-1 2 0,0-1-2 0,0 2-1 16,0-1 2-16,0 1-1 0,0-2-2 15,0 1 4-15,0-1-2 0,0 0 0 0,2 0 0 16,1 1 0-16,-1-2-1 0,-1 1-1 0,4 0 0 15,-2 0 0-15,5 0 2 0,-5-1 0 0,4 1-2 16,-1 0 2-16,-1-2 0 0,4 2 0 0,0-1 0 16,0-1 0-16,0 2 0 0,-1-1 2 15,-1 0 0-15,0-2-2 0,2 0 0 0,0 1-1 16,0-1 2-16,1 1 0 0,-2 0-3 0,1-1 3 31,0 2 0-31,0-1-1 0,0 0 0 0,-1 1 0 16,0 0-1-16,3-1 1 0,-1-1 0 0,2 2 1 15,-2-2-2-15,1 1 1 0,0-1 0 0,-2 1-1 16,0-1 1-16,1 0-1 0,-2 0-2 0,0 0 3 16,-1 0 0-16,1 0 1 0,0 0 0 0,0 0-1 15,1-2 1-15,-2 0-1 0,-1-1-1 16,2 1 1-16,1 0 0 0,-2-1 1 0,-1 1-2 16,1 0 0-16,1 0-1 0,0-1 2 0,-1 0 0 15,-1 0 0-15,2 1-1 0,1 0-1 0,-2-2 3 16,0 2-7-16,1 0 3 0,2-3-1 0,-2 3 0 15,1-2 3-15,1 0-1 0,-1 1 2 0,1-1-1 16,2 1 0-16,-2-2 3 0,1 1-5 16,2 0 2-16,-3 0-1 0,2 0 0 0,-2-1 0 15,1 2-1-15,1 0-1 0,-2-1 0 0,-1 1 2 0,1-1 0 16,-1 0 1-16,1 1 1 0,0-1-1 0,-1 0 2 16,0 1 0-16,0-2 0 0,1 1-1 15,-1 1-1-15,0 1 0 0,1-1 2 0,-3 1-2 16,0 0-1-16,-1-2 2 0,3 2 1 0,-3-1 0 15,1 0-1-15,-2 0 1 0,2 2-3 16,-2-1 1-16,1 0 1 0,-5 1 0 0,3 0 3 0,-1 1-1 16,-2 0-2-16,0 0-2 0,1 0 2 0,0 0 0 31,2 0 0-31,0 0 0 0,1 0 0 0,0 0-1 0,-1 0 1 16,1 0 0-16,1-1 0 0,1 1-1 15,-1-1 0-15,0 1-2 0,1-1 2 0,2-1-3 16,-1 2 1-16,-2-1 0 0,2 0-1 0,1 1 3 15,-1-1 1-15,1 1-1 0,0 0-1 0,1 0 2 16,0 0-1-16,1 0 0 0,-1 0-1 0,0 0 0 16,1 0 2-16,1 1 0 0,-1 0-4 0,1 0 4 15,-1 2 0-15,0-2 0 0,-1 0 4 0,2 0-3 16,2 0-1-16,-3 1 0 0,0-1 1 16,4 0-1-16,-5 0 0 0,1 2 0 0,-1-1 1 15,-1 1 0-15,-3-2-1 0,2 3 0 16,-1-1 0-16,0 0 1 0,1 1-1 0,0-1 2 0,0 0 1 0,1-1-4 15,1 1 1-15,0 0-1 0,-1-1-1 0,3 2 2 16,-1-2-1-16,-1 0 0 0,1 1 1 16,0-1 1-16,0 0-2 0,0 0 4 0,-1 1-3 0,-1 0 1 15,0 0 0-15,0-2 1 0,-2 2 0 16,1-1-3-16,-4 2 2 0,4-2-3 0,-2 0 3 16,-1 1-1-16,3-1-1 0,-4 0 2 0,3 0-3 15,-1 1 4-15,-2 0 1 0,4 0-3 0,-5-1 2 16,4 0-2-16,-1 1 3 0,-3 0 0 15,4 1 0-15,-6-2-2 0,2 0 0 0,0 2 1 16,-1-1-2-16,-1-1 1 0,-1 0 1 0,4-1 2 16,-3 1 0-16,0-1-1 0,0 0 0 0,0 0-2 15,-1-1 3-15,0 1-2 0,-1-1 2 0,-1 1-1 16,-2 1-1-16,-3-1 0 0,-4 1-4 16,0 2-1-16,-1 0-7 0,-5-1-11 0,3 2-46 15,-6 1-178-15,-1-2-560 0,-5-2-676 0</inkml:trace>
  <inkml:trace contextRef="#ctx0" brushRef="#br0" timeOffset="146906">17732 9281 597 0,'0'0'167'0,"0"0"2"16,0 0 9-16,0 0-2 0,0 0-17 15,0 0-11-15,0 0-23 0,0 0-16 0,0 0-12 16,0 0-6-16,0 0-3 0,0 0 2 0,-9-36-9 15,9 36-9-15,0 0-19 0,0 0-19 0,0 0-19 16,0 1-14-16,0 0-9 0,0 2-6 0,-1 0 3 16,1 2 7-16,-1 2 10 0,1 3 9 0,-3 4 5 15,0 4 7-15,1 3-1 0,0 2-3 0,-4 4-2 16,4 1-7-16,-3 4 1 0,1 1-2 0,-3 2 2 0,3 3-2 16,0 3-2-16,-2-1-1 0,1 2-3 15,1-1 1-15,1-1-3 0,-3 2 1 0,3-1-1 16,-2-1-1-16,1-3 1 0,0 2 0 0,-2-3 4 15,2-1 0-15,-3 2 3 0,3 0 0 0,-2 1 1 32,0 1 0-32,0-1-3 0,-2 1 0 0,5 0 1 15,-2-3-2-15,3 0-2 0,0 1 0 16,0-1-9-16,-2 3 6 0,2-1 1 0,1 1 0 16,-5 0 3-16,2 0-3 0,-2-1-1 0,1-3 3 15,-2 0 0-15,2-5 0 0,-3-1 2 0,1-2-3 16,3 1 1-16,-3-1-3 0,4-1 0 15,-1 1 0-15,0 2 0 0,3 1 1 0,-1 0 1 16,2 1-1-16,0-2-3 0,0 1-1 0,0 1 1 16,0 1 0-16,0 1 0 0,0-3 1 0,1 0-1 15,-1-2 1-15,0-1 0 0,0-2 0 0,1-2 0 16,-1-1-1-16,1-3 4 0,0 0-2 0,2-2 0 16,-1 1 2-16,-2-1-1 0,0 0 1 0,1 1 0 15,-1 3 0-15,0-1-2 0,0 1 0 0,1 2 0 16,-1-2-2-16,1 1-1 0,0 1 1 0,-1 2 0 15,2-1 2-15,0 0-2 0,1-2 3 16,-2 1-2-16,1-3 2 0,-2 2 1 0,1 0-1 16,-1 0 5-16,1-1-3 0,-1-1 1 0,0 2-1 15,0-1 0-15,0 0 0 0,0 1-1 0,0-1-1 16,0 2 0-16,0 1 0 0,-1-3 1 0,1 2-3 0,0-1-1 16,0-2 2-16,0-1-2 0,0 0 0 15,0-3 2-15,0 0-3 0,0-1 2 0,0-3-1 16,0 1-2-16,0-1 2 0,0-1-2 0,0-1 2 15,0 0-1-15,0-2 0 0,0 0 0 0,0 1-1 16,0 1 1-16,-1-1-1 0,0-1 3 16,0 1-4-1,0-1-1-15,-2-1-1 0,1 0-2 0,0 0 0 16,2-1-6-16,-3-2-4 0,0 1-9 0,-2-3-14 16,0 1-28-16,-1-2-31 0,-1-1-54 0,2 0-70 15,-3-4-100-15,3-3-153 0,1 1-100 0,3 3-558 0</inkml:trace>
  <inkml:trace contextRef="#ctx0" brushRef="#br0" timeOffset="147242.15">17220 12279 1288 0,'0'0'199'0,"0"0"-3"0,0 0-27 15,0 0-15-15,0 0-23 0,0 0-18 0,0 0-19 16,0 0-17-16,0 0-14 0,0 0-9 0,0 0-1 16,0 0-4-16,0 0-3 0,0 0-3 15,21 58-2-15,-8-51-2 0,0 2 3 0,1-1-3 16,2 0-1-16,-1 0-6 0,1-1-7 0,1 0-4 16,1 0-6-16,-2-1-3 0,4-1-1 15,0-2-5-15,-1 0 2 0,1 0-3 0,0 0 1 0,-1 0-2 16,-3 1 0-16,0 0 0 0,-2 0-3 0,1 0 2 15,-3 0-1-15,-2 0 2 0,-2 0-1 0,-3-1-2 16,3 1 0-16,-5-2-2 0,2-1 1 0,-3 1-4 16,-1-2-5-16,-1 0-14 0,0 0-29 0,0 0-43 15,0-4-75-15,0-4-139 0,0 0-237 16,0 4-930-16</inkml:trace>
  <inkml:trace contextRef="#ctx0" brushRef="#br0" timeOffset="147530.78">17878 12044 1971 0,'0'0'150'0,"0"0"2"0,0 0-12 0,0 0-17 0,0 0-38 16,0 0-11-16,0 0-4 0,0 0-10 0,0 0-4 16,0 0-5-16,0 0-7 0,-104 136-4 0,94-113-3 15,-1-1-6-15,0 0-3 0,0 0-3 0,1-1-1 16,0-1-6-16,1 0-2 0,0-2 1 15,-1 1-1-15,0-1-3 0,1 1-2 0,-1-2-3 32,0 0-3-32,0 0 3 0,-2-1-3 0,2-1 1 0,0-1-4 0,0-2-1 0,2-1-1 0,4-4-1 15,-2-2-3-15,4-2-6 0,0-2-17 16,1-1-30-16,1 0-44 0,0-4-65 0,0-1-111 16,0 1-227-16,0 0-1013 0</inkml:trace>
  <inkml:trace contextRef="#ctx0" brushRef="#br0" timeOffset="157546.22">19874 12385 348 0,'0'0'160'0,"0"0"14"0,0 0 42 15,0 0-5-15,0 0 11 0,0 0-2 16,0 0-12-16,0 0-9 0,0 0-53 0,0 0-34 15,0 0-31-15,0 0-23 0,-26 4-8 0,26-3 4 16,6-1 12-16,-2 0 8 0,4 0 1 0,0 0-9 16,3 0-7-16,1-3-9 0,1 2-9 15,3-1-6-15,-2 1-6 0,4 1-3 0,0 0-4 16,-3 0-2-16,4 2 1 0,-2 4-1 0,-2 1 1 0,0 2 1 16,-2 1 1-16,-2 5 0 0,-3-3-4 15,1 5-1-15,-5 0-4 0,2 2 0 0,-3-2-2 16,-1 1 1-16,2 1-3 0,-3 1-2 0,-1-1 1 15,0 0-2-15,-3 1 1 0,-1-1-1 0,-4 2-1 0,2-1 0 16,-5-1-1-16,-3 1-1 0,0 0-1 0,-3-2 0 16,-3 0-3-16,3 0 1 0,-2-3-1 15,-1 0 0-15,1-4 0 0,0-1-1 0,1-5 1 16,-3-4-2-16,6-1-1 0,-1-1-2 16,-2-4 1-16,6-3-1 0,1-2 0 0,-1 1 3 0,4-3-1 15,1 1 0-15,5-1 1 0,1 0-2 0,1-1 1 16,1 1-1-16,5-1 2 0,3 0 0 0,2 0 0 15,2 1 0 1,-1 0 3-16,4 0 0 0,-2 1 0 0,2 1 2 0,-2 0-3 0,3 3 2 0,-3 0 0 16,0 0-1-16,-1 1 0 0,0 2 0 0,-2 2 0 15,-2 1 0-15,-2 1-2 0,-1 0 1 0,0 0-2 16,-4 0 0-16,0 2-1 0,3 2-1 16,-3-1-6-16,0 1-14 0,2-1-34 0,-1 0-55 15,1-1-76-15,2-2-120 0,-3 0-223 0,0 0-626 0</inkml:trace>
  <inkml:trace contextRef="#ctx0" brushRef="#br0" timeOffset="157930.74">20536 12287 703 0,'0'0'263'0,"0"0"-40"0,0 0 11 16,0 0 8-16,0 0-57 0,0 0-50 0,0 0-27 0,0 0-17 16,0 0-13-16,0 0-9 0,0 0-9 0,0 0-11 15,0 0-11-15,0 0-14 0,-28-47-11 16,23 47-6-16,-3 2-2 0,-1 3 0 0,0 1 1 16,0 1-2-16,-2 0 2 0,4 3-2 0,0 0 2 15,-1 3 1-15,0-1 1 0,4 4 4 16,-2 0 0-16,3 2 8 0,-3 2 5 0,3 3 8 15,-2 2 7-15,1 3 1 0,0-1 1 0,-1 2-3 16,2 1-3-16,0 1-2 0,-1 0 0 0,2 3-1 16,0-3-2-16,-1 1 1 0,2-2-4 15,-2-1 0-15,2-1-5 0,1-2-1 0,0 1 0 0,0-3-4 16,0-1 0-16,0-2-1 0,0-2-5 0,0-2-2 16,0-2-1-16,0-1-3 0,0-2-2 15,-1 0 0-15,0-3 0 0,-1 0-4 0,-3-2-2 16,4-2-6-16,-2-1-19 0,-3-1-44 0,3-3-67 15,-1 0-124-15,0-2-318 0,2 0-966 0</inkml:trace>
  <inkml:trace contextRef="#ctx0" brushRef="#br0" timeOffset="158182.46">20220 12525 1555 0,'0'0'156'0,"0"0"10"15,0 0 1-15,0 0 2 0,0 0-25 0,0 0-20 16,0 0-20-16,0 0-17 0,0 0-17 0,0 0-14 16,124-3-10-16,-103 6-3 0,3-1-5 15,3 0-6-15,0-1-2 0,-1 1-4 0,3-2-5 16,-3 0-5-16,-5 0-8 0,0 1-5 0,-5 1-1 16,0-2-4-16,-4 0-3 0,1 0-16 0,-3 2-33 15,-2-2-71-15,2 1-120 0,-4 0-252 16,-3 0-599-16,-3 0 78 0</inkml:trace>
  <inkml:trace contextRef="#ctx0" brushRef="#br0" timeOffset="158654.71">19575 13353 1347 0,'0'0'245'0,"0"0"-1"0,0 0-10 16,0 0-54-1,0 0-65-15,0 0-33 0,0 0-10 0,0 0 0 0,0 0-5 16,0 0-3-16,0 0-7 0,0 0-7 0,0 0-6 16,137-19-6-16,-105 17-5 0,0 0-1 15,7 1 2-15,1-2 1 0,3 0 1 0,6 1-6 16,0 1-11-16,2 1-8 0,1 0-7 0,-1 0-1 0,1 0 1 16,0 3-2-16,-4 2-1 0,-1-1 0 15,-2 2 1-15,-3 0-1 0,-3 0 0 0,-5 1 2 0,1-2 1 16,-4 1 0-16,-3-1-1 0,-1 1-1 0,-3-2 2 15,-1 2 2-15,-3-3-2 0,-3 2 1 16,0-2-1-16,-1 0 0 0,-3 1 1 0,0-2 1 0,-4 1-1 16,1-1-1-16,-3-1 0 0,0 0-2 0,-3-1 0 15,-2 2-1-15,-1-2-1 0,-1 0 0 0,0 0-5 16,0 0-6-16,0 0-16 0,-1 0-43 0,-2 0-69 16,-3 0-139-16,1 0-364 0,0 0-908 0</inkml:trace>
  <inkml:trace contextRef="#ctx0" brushRef="#br0" timeOffset="174704.48">19738 13802 643 0,'0'0'290'0,"0"0"-78"0,0 0-31 16,0 0-21-16,0 0-22 0,0 0-17 0,0 0-10 15,0 0-14-15,0 0-19 0,0 0-13 0,0 0-12 16,0 0-3-16,8 2 3 0,-8-2 8 15,2 0 9-15,2 0 5 0,0 0 1 0,-3 0-6 0,4 0-9 16,-2 1-6-16,0-1-5 0,3 0-6 0,-2 0-4 16,5 0-4-16,-1 0-1 0,2 0-8 0,1 0-4 15,0 0-4-15,0 0-2 0,4 3-4 0,-2-1-2 16,-1 1 0-16,0 2-2 0,3-1 0 16,-3 0 1-16,-1 2 1 0,0-1-2 0,-2 1 3 15,0-1 1-15,0 0 2 0,1 3-1 0,-3-1 0 16,0 0 0-16,1 1-2 0,0 1-1 0,-3 0 2 15,2 1 0-15,0 2 1 0,-1 1-2 0,-1-1-1 16,-1 3 1-16,-2 0-6 0,2 0 2 16,-2 1-1-16,0 1-2 0,-1 2 3 0,-1 1 0 15,0-1-1-15,0 0-1 0,0 3-2 0,-1-3 3 16,-2 2-3-16,-3-3 2 0,3-1-1 0,-3 1-1 16,1-2 1-16,-2-3-3 0,3 3 0 0,-3-3 3 31,0 0-2-31,0-1 2 0,0-1 0 0,-1-2 1 15,-2 1-1-15,0-1 2 0,0-2-2 0,-1-2 0 16,0 0-1-16,-1-2-2 0,-1 0 1 16,-2-1-1-16,2-2-2 0,-2 0 1 0,3 0 1 0,0 0-1 15,1-5-1-15,-1 1-1 0,1-2 0 0,2-1-1 16,1-2 2-16,-1 0-2 0,1-2 1 0,4 0-3 16,0 1 0-16,0-3 0 0,4 2 1 15,0 0 0-15,0-2 1 0,0 2-2 0,2-2 1 16,5 0 2-16,0 0 0 0,-1 1 1 0,3-1-1 15,1 2 0-15,-1-2 1 0,2 0-1 16,-1 2 2-16,2 0-2 0,2-2-1 0,-2 2 2 0,1 1 0 16,-3 1 0-16,5 1-1 0,-4-1 2 0,0 2-2 15,-1 1 1-15,0 1 1 0,-4 2 0 0,2 0-2 0,-1 2 1 16,-2-1 2-16,2 1-2 0,-4-1 0 0,3 2 0 16,-2-2-2-16,2 1 2 0,-3 1 0 0,3-2 0 15,-3 1-1-15,-2 0 1 0,1 1-2 16,1-1 1-1,-2 1-6-15,-1-1-12 0,0 1-21 0,0 0-50 16,0 0-86-16,-1-3-186 0,-2 2-441 0,1 0-765 16</inkml:trace>
  <inkml:trace contextRef="#ctx0" brushRef="#br0" timeOffset="175989.69">20272 13813 818 0,'0'0'288'0,"0"0"-25"0,0 0-12 0,0 0-50 16,0 0-22-16,0 0-22 0,0 0-24 0,0 0-26 16,0 0-23-16,0 0-21 0,0 0-16 15,0 0-10-15,-1 10 6 0,1-3 11 0,0 2 13 16,0 4 10-16,-1 6-5 0,-4 2-9 0,2 2-7 15,-2 3-9-15,-1 2-10 0,-2 1-5 0,2 3-4 16,1 2-7-16,-2-1-3 0,5 0-4 0,1-2-5 16,1-1 0-16,0-3-2 0,0-2-2 15,2 0 0-15,4-4 0 0,-2-2-2 0,1-2 1 0,-1-2-3 16,3-4 0-16,-3-2 1 0,4-1 0 0,0-5 0 16,0 0 1-16,2-3 1 0,2 0 0 15,2-6 2-15,0-5 1 0,4-4-3 0,1-4 0 16,1-2-1-16,-1-1 1 0,-1-1-2 0,-2-2 0 31,1-2-1-31,-3-2-2 0,0-2 1 0,-2-2-1 16,-2-2-1-16,-2-3-1 0,-3-1 1 15,1 1-1-15,-4-1-1 0,1 2 3 0,-3 4-1 16,1 5 5-16,1 4-1 0,-2 6-2 0,0 4 2 16,0 3-1-16,0 4 2 0,0 4 3 0,-2 1 1 15,2 1-2-15,-1 1 2 0,1 0-2 0,0 0-3 16,-1 1-3-16,-1 4-1 0,0 5-1 0,-4 4 2 15,4 2 1-15,-3 6 2 0,2 1-2 16,1-1 0-16,0 2 1 0,1-1 0 0,-1 2 1 0,2 0-1 16,-2-1 4-16,2 0-2 0,0-1 0 0,0-1 1 15,0 3-2-15,0-5 2 0,0 1 0 0,4-2-2 16,-1 1 1-16,-1-2-3 0,4 2 0 16,-2-2 0-16,4 1 1 0,-2-2 0 0,0 1 1 15,1-5-2-15,-3 1 0 0,4-3 1 0,-3 1 0 16,0-2 1-16,-2 0-1 0,3-1 0 15,-3-1-2-15,0-1 2 0,2 0-1 0,-3-3-2 0,0 1 2 16,2-1-1-16,-2 0 0 0,-1-1-3 16,0 1-3-16,2-2-12 0,0 2-23 0,-1-3-50 15,0 0-84-15,-1-1-163 0,3 0-360 0,-2 0-868 0</inkml:trace>
  <inkml:trace contextRef="#ctx0" brushRef="#br0" timeOffset="176352.45">20724 14216 1499 0,'0'0'247'0,"0"0"-39"0,0 0-48 0,0 0-28 16,0 0-36-16,0 0-3 0,0 0 7 0,0 0 2 16,0 0-12-16,0 0-12 0,0 0-10 0,0 0-8 15,0 0-14-15,0 0-7 0,79 107-7 0,-68-89-6 16,4-1 0-16,-1 1 0 0,2 0-5 0,-1-2-3 31,-2 0-3-31,2-1-5 0,-3-1-2 0,2 0-2 16,-2-3-1-16,-1 0-2 0,0-1-2 0,-2-1-1 0,-4-3 0 15,2 2 0-15,-1 0-2 0,-2-3-3 0,-2 0-9 16,-1-2-19-16,1-1-39 0,-2-1-61 0,0-1-111 16,0 0-243-16,0 0-818 0</inkml:trace>
  <inkml:trace contextRef="#ctx0" brushRef="#br0" timeOffset="176592.84">20974 14236 1864 0,'0'0'179'0,"0"0"-17"0,0 0-17 16,0 0-28-16,0 0-33 0,0 0-17 0,0 0-1 15,0 0-1-15,0 0-5 0,0 0-3 16,0 0-4-16,0 0-3 0,-92 116-7 0,79-91-7 16,-3 2-6-16,4 0-4 0,-1-1-8 0,3 0-4 15,0 2-5-15,0 0 2 0,2-2-4 16,0-1-3-16,1 0 0 0,0-3-14 0,1-3 1 15,2-3-10-15,1-2-17 0,3-6-28 0,0-2-60 16,2-4-93-16,3-2-107 0,0 0-222 0,0-1-654 16</inkml:trace>
  <inkml:trace contextRef="#ctx0" brushRef="#br0" timeOffset="176914.28">21088 14398 1745 0,'0'0'139'0,"0"0"-23"16,0 0-9-16,0 0 23 0,0 0-12 0,0 0-13 15,0 0-6-15,0 0-13 0,0 0-6 0,0 0-9 16,0 0-1-16,0 0-2 0,0 0-4 0,0 0-3 16,35 38-7-16,-32-30-4 0,1 3-4 15,1 0-5-15,-1 0-4 0,2 1-8 0,-3 1-9 16,1 1-3-16,0 0-4 0,-2 0-2 0,1 1-3 15,1 2 1-15,-2-3-4 0,-1 1 4 0,2-1-3 16,-2 1 0-16,1-1 2 0,-1-1-3 0,-1 1 0 0,1-3-1 16,-1 1 0-16,0-2-2 0,0-2 1 0,0 0 2 15,0-1-5-15,0-1 3 0,0 0-1 0,0-3-1 16,-1-2-1-16,1 0-1 0,-1-1-5 0,-1 0-11 16,1 0-30-16,-2-3-55 0,1-3-84 15,-1-3-165-15,-2 2-389 0,5 0-837 0</inkml:trace>
  <inkml:trace contextRef="#ctx0" brushRef="#br0" timeOffset="178405.99">19076 13409 264 0,'0'0'346'0,"0"0"-115"0,0 0 9 0,0 0-17 0,0 0 0 16,0 0-61-16,0 0-17 0,0 0-12 0,0 0-15 15,0 0-6-15,0 0-2 0,0 0-11 16,-6 0-10-16,6 0-10 0,0 0-11 0,0 0-10 16,0 0-9-16,0 0-14 0,0 0-6 0,0 2-8 15,0-2-5-15,0 0-7 0,0 1-4 0,0-1-7 16,-3 0-3-16,3 0-2 0,0 2-2 16,0-1 3-16,0 2 3 0,0-1 3 0,0-1 0 15,0 1 0-15,0 0-1 0,3-2 1 0,-2 0 2 16,0 0 0-16,-1 0 2 0,1 0 7 15,2 0 4-15,-2-4 5 0,3 1 0 0,-2-3-2 16,0-1-5-16,-1 0-4 0,0 1-2 0,0 0-1 16,2 3 3-16,-3 0 5 0,0 3 5 0,0 0 4 15,0 0-2-15,0 0-4 0,0 0-6 16,0 0-6-16,0 0-4 0,0 0-4 0,-3 0 0 16,2 3-2-16,0 0 0 0,-1 1 2 0,0-1 1 15,-2 2 1-15,3-2 1 0,0 1-1 0,1-1 2 0,0 1-2 16,0-1 2-16,0 1-1 0,0-1 1 0,0 0-3 15,1-1 2-15,3 0 1 0,-3-1-1 0,1 1 3 16,-2-2-1-16,1 1 4 0,-1-1 1 16,0 0 5-16,0 0 4 0,0 0 6 0,0 0 5 0,0 0 7 15,0 0 0 1,0 0-1-16,0 0-4 0,0 0-6 0,0 0-8 16,0 0-5-16,0 0-8 0,0 0-4 0,0 0-6 15,0 0-13-15,0 0-25 0,0 0-54 0,0-1-102 16,0-1-237-16,0 2-1143 0</inkml:trace>
  <inkml:trace contextRef="#ctx0" brushRef="#br0" timeOffset="187012.88">18234 12529 959 0,'0'0'252'0,"0"0"-49"16,0 0-28-16,0 0-38 0,0 0-41 15,0 0-25-15,0 0-9 0,0 0-8 0,0 0-9 16,0 0-5-16,0 0 7 0,0 0 13 0,8 6 18 15,0-3 17-15,0-1 0 0,-2 1-6 0,5 0-11 16,1 1-11-16,1 1-7 0,1 2-5 0,2 2-12 16,-1 0-5-16,2 1-6 0,-2 3-2 15,1-1-8-15,1 5-3 0,-4-1-4 0,-1 3 0 16,-1 1 2-16,-1 0 3 0,0 3 0 0,-5 3-3 16,-2 0 1-16,-1 3-1 0,-2 1-4 0,0-1-3 15,-1-1-1-15,-3 2-2 0,-3-4-1 0,-2-1-3 16,-1 0 1-16,-1 0 0 0,-1-4 0 0,-3 1 0 15,2-3-1-15,0-1-1 0,-3-5 0 0,3-3 0 16,-4-2-1-16,4-3-1 0,-5-2-1 0,3-3-1 16,-4 0-2-16,0-2-1 0,0-5-1 15,1 0-2-15,3-1 2 0,0 0 1 0,3 0 3 16,5 0-1-16,1-1 1 0,0 2-3 0,3 0-2 0,3-1-4 16,0 1-1-16,3-2-1 0,5-1 2 0,2-1 4 15,2 0 2-15,4-2 4 0,1-1 1 0,1 2 3 16,2 0-2-16,-1 1 0 0,1 2 1 15,-1 1 0-15,-1 2 0 0,-3 2-1 0,2 1 1 16,-3 1 1-16,1-1 0 0,-2 1 2 0,-2 1-2 16,-1 1 0-16,0 0 0 0,-3-2-2 0,-3 2-1 15,3 0 0-15,-5 0 0 0,0 0-1 0,3 0-4 16,-3 0-11-16,-1 0-49 0,-1 0-86 0,0-1-136 16,1 1-314-16,-1-1-914 0</inkml:trace>
  <inkml:trace contextRef="#ctx0" brushRef="#br0" timeOffset="187366.19">17785 13552 1537 0,'0'0'131'0,"0"0"-8"0,0 0-6 0,0 0-6 16,0 0-3-16,0 0 18 0,0 0 1 15,0 0-12-15,114-57-13 0,-85 49-19 0,2 0-12 16,2 2-11-16,1 2-9 0,0 1-7 0,3 2-8 16,-3 0-1-16,5 1-3 0,2 0-2 15,0-2 3-15,0 1 1 0,1 0-4 0,4-2-2 16,-4-1-8-16,1 2-7 0,-3-2-4 0,-1 2-3 0,-5 1 0 15,1 0 0-15,-10 1-3 0,0 0 0 16,-8 0-2-16,-1 0 0 0,-5 0-1 0,-4 0 0 16,-3 1-4-16,-3 0-5 0,-1-1-11 0,0 1-27 15,-3-1-55-15,-4 1-78 0,-4 2-111 0,-2-1-187 16,1-1-561-16,4 0-23 0</inkml:trace>
  <inkml:trace contextRef="#ctx0" brushRef="#br0" timeOffset="187819.18">17975 13818 1555 0,'0'0'184'0,"0"0"-18"0,0 0-22 16,0 0-33-16,0 0-36 0,0 0-20 0,0 0-14 15,0 0-6-15,0 0 1 0,0 0 7 0,0 0 12 16,0 0 5-16,0 0-3 0,0 0-8 15,68 0-4-15,-51 0-5 0,2 0-3 0,-1 4-8 32,-1 3-4-32,0 2-1 0,0 1-1 0,-2 4 0 15,0 1-2-15,-2 3-1 0,-3 0 1 0,1 2-2 16,-2 4 0-16,-4 1-1 0,-2 1-2 0,-3 2-3 16,0 2-1-16,-3-1-2 0,-4 1-4 0,-3-3 1 15,-2 0 1-15,-4-3 1 0,2 1 0 16,-4-2 1-16,-1-3-1 0,-1-1-1 0,0-2-1 15,-1-3-1-15,-2-2 0 0,1-4-1 0,-2-4-2 16,3-2-1-16,0-2 0 0,5-3 0 0,0-4-4 16,4-2 3-16,1 0-1 0,3-2-2 15,1 0 3-15,5 0-4 0,1-1 1 0,1-1-2 16,0-1 1-16,0 0 0 0,2-1 0 0,6-2 1 16,1 2 0-16,2-1 1 0,1 1-2 0,0 3 3 15,2-1-2-15,-2 5 0 0,0 0-1 0,-2 2-1 16,-1 1 0-16,0 3-6 0,-4 1-5 0,2 1-10 15,-4 0-32-15,3 0-53 0,-2 0-72 0,2 0-124 16,-3 0-291-16,-2 1-875 0</inkml:trace>
  <inkml:trace contextRef="#ctx0" brushRef="#br0" timeOffset="188119.1">18293 13850 1800 0,'0'0'164'0,"0"0"-10"0,0 0-30 0,0 0-22 16,0 0-39-16,0 0-14 0,0 0 3 0,0 0 2 16,0 0-2-16,0 0-6 0,0 0-3 0,0 0 0 15,0 0-1-15,0 0-3 0,49 95-1 16,-38-81 1-16,0 4-6 0,0 0-3 0,0 0-4 16,-1 1-6-16,4 2-5 0,-3 3-3 0,1-1-2 15,-1 3 5-15,0-1 4 0,1-1-1 0,-2-1 2 16,1 2-7-16,3-2-4 0,-3 0 1 0,1 1-4 15,-2-3-1-15,-1 1-1 0,1-2-2 16,-4-3-1-16,1-1 0 0,0-2-1 0,-4-3-2 16,-2-3-6-16,-1 1-19 0,0-4-38 0,0-4-67 15,0-1-85-15,0 0-179 0,0 0-297 0,0-1-781 16</inkml:trace>
  <inkml:trace contextRef="#ctx0" brushRef="#br0" timeOffset="188395.35">18600 13936 1515 0,'0'0'297'16,"0"0"-108"-16,0 0-30 0,0 0-14 0,0 0-47 16,0 0-32-16,0 0-12 0,0 0-4 15,0 0 0-15,0 0 3 0,0 0 0 0,0 0-4 31,0 0-2-31,-73 133-9 0,60-106-3 0,-2 0-7 16,2 1-7-16,2-2-5 0,0-2-5 0,0 0-4 16,2-4-3-16,1 0-2 0,3-3 0 0,-2-2-2 15,3-1 1-15,-1-2-3 0,4-1-3 16,-1-2-7-16,1-4-13 0,0 0-32 0,1-2-61 16,0-2-80-16,0-1-129 0,3 0-254 0,-1 0-851 0</inkml:trace>
  <inkml:trace contextRef="#ctx0" brushRef="#br0" timeOffset="188692.82">18725 14083 1854 0,'0'0'83'0,"0"0"-15"16,0 0-10-16,0 0 18 0,0 0 15 16,0 0 9-16,0 0-6 0,0 0-16 0,0 0-11 15,0 0-12-15,0 0-6 0,0 0-4 0,0 0 1 16,44 115-1-16,-40-100 5 15,2 0 2-15,-3 0 3 0,1 2-3 16,-2 0-7-16,-1 2-8 0,-1 0-7 0,0 2-5 16,0-4-5-16,0 0-6 0,-1 1-4 0,1-3-3 15,0-2-2-15,0 0 1 0,0-2-3 0,0-1-1 16,0-1-1-16,0 0 3 0,1-3-3 0,0 1 1 16,-1 0 0-16,0-1-2 0,0 1 4 0,0 0 1 15,0-1 1-15,-1-1-1 0,-1 0-2 0,-2 0-1 16,2-1-3-16,1-1-4 0,-1-3-19 0,1 0-32 15,0 0-58-15,-2-6-88 0,3 1-198 16,0 1-833-16</inkml:trace>
  <inkml:trace contextRef="#ctx0" brushRef="#br0" timeOffset="194542.95">10433 8147 403 0,'0'0'82'0,"0"0"6"0,0 0 18 16,0 0 11-16,0 0-10 0,0 0-3 0,0 0-14 15,0 0-16-15,0 0-20 0,0 0-6 16,0 0-1-16,0 0 3 0,-38 27 5 0,34-22 0 16,-1 1-2-16,3 1 1 0,-4 1-3 0,3 1-5 15,-3 2-6-15,2 0-11 0,-4 0-5 0,3 3-6 16,-2 0 2-16,-2 0-3 0,0-1 0 15,3 3 0-15,-1-2-3 0,-1 4 1 0,2-4-4 0,0 3-3 16,1-1-1-16,1-1-3 0,1 0 3 0,-2-1 1 16,3-1 0-16,-1-2-3 0,-3-1 2 15,4 1-3-15,0-3 1 0,-3 1 4 0,4-3-1 16,-1 2 1-16,2-2 4 0,0-2 0 0,0-1 2 16,0-1-1-16,0 2-2 0,0-3-1 15,0 2 0-15,0-1 3 0,0 0 2 0,0 1 3 0,2-1 1 31,3 1 3-31,-2 0 1 0,4 0 4 0,-3 1-5 16,4-1 1-16,0 2 0 0,-2-1 2 0,5-1 2 0,2 2-1 16,-1-1-5-16,-1 0-2 0,0 0-6 0,2-1-1 15,1-2 1-15,-1 2 0 0,-1-2-2 0,-1-1 1 16,4 0-2-16,-2 0 2 0,-1 0 2 16,2-2-1-16,1-1 0 0,-4-1-3 0,0 0-1 15,1 1-1-15,0-2-2 0,-4 1 1 0,2 2-2 16,-2-2 2-16,-1 1 1 0,-4 0 3 0,4 0 2 15,-5-1 4-15,0 0 3 0,-2-1 0 0,0 0 0 16,1-1-3-16,-1-1-1 0,0 0-4 0,0-2-2 16,0-1 0-16,0 0-3 0,-1-3-1 15,0 1-3-15,-2-2 1 0,-4-1-1 16,3 0 2-16,-2 0 3 0,-3 1-3 0,0 1 2 0,1 2-1 16,1 0 2-16,-2 3 1 0,-1-2-2 0,1 0 0 15,0 1-4-15,0-1 1 0,3 2-2 16,-1 1 0-16,0 1 0 0,4 0-1 0,0 0 0 15,-2 3 0-15,3-2 0 0,1 3 0 0,0-1 0 16,-1 1 3-16,-2-1-2 0,3 0 1 16,0 1 1-16,-2-1 1 0,-1 0 0 0,2 0-2 15,0 0 0-15,0 1-1 0,-3 0 1 0,4 0-2 16,0 1-1-16,1-1 0 0,-1 2-1 0,1 0-2 16,0 0-3-16,0 0-4 0,0 0-6 0,0 0-9 15,0 0-11-15,-1 0-24 0,0 0-65 0,0 0-141 16,-1 2-362-16,2-1-858 0</inkml:trace>
  <inkml:trace contextRef="#ctx0" brushRef="#br0" timeOffset="195652.55">21131 13626 1797 0,'0'0'167'15,"0"0"-24"-15,0 0-43 0,0 0-11 0,0 0-33 16,0 0-12-16,0 0 12 0,0 0 12 0,0 0 7 16,0 0-4-16,0 0-9 0,0 0-11 15,64 3-5-15,-51-3-7 0,-2 0 0 0,3 0 0 0,0 0-1 0,-1 0-4 16,3 0-3-16,-3 1-4 0,2-1 2 16,0 0-4-16,1 2-1 0,0-2-3 0,2 0-3 15,1 1-3-15,-3-1-3 0,2 1 0 0,-2 0-4 16,-1-1-1-16,1 1-1 0,-2 0-1 0,-2 1-1 15,-2-1-1-15,-1 0 0 0,1 0-3 0,-2 0 1 16,-3-1 0-16,2 2-1 0,-3-1 0 16,-1-1 0-16,-1 0-1 0,-1 1 2 0,1-1 0 0,-2 0-1 15,0 0 1-15,0 0-1 0,0 0-4 0,0 0-9 16,0 0-21-16,0 0-40 0,-4-1-62 0,-1-4-94 16,-1-1-191-16,-1 0-714 0,4 3-86 0</inkml:trace>
  <inkml:trace contextRef="#ctx0" brushRef="#br0" timeOffset="195939.91">21357 13380 1884 0,'0'0'180'0,"0"0"-16"0,0 0-30 0,0 0-25 0,0 0-46 15,0 0-22-15,0 0-2 0,0 0 8 16,0 0 10-16,0 0 10 0,0 0 1 0,0 0-5 15,0 0-8-15,15 146-9 0,-12-111-9 0,1 5-6 16,0-4-2-16,-3 1-3 0,3-2-4 0,-2-3-4 16,0-1-2-16,-2-2-4 0,2-1 0 0,-2-4-3 15,0 0-2-15,1-4 0 0,-1-2-2 16,0-3-2-16,0-1 0 0,0-3-3 0,0-1 0 16,0-3-1-1,0-1-3-15,0-4-5 0,0 0-8 0,0-2-16 16,0 0-28-16,0-4-54 0,-1-4-85 0,-1-4-166 15,1 2-317-15,0 3-818 0</inkml:trace>
  <inkml:trace contextRef="#ctx0" brushRef="#br0" timeOffset="196927.25">23453 12568 1018 0,'0'0'288'0,"0"0"-50"0,0 0-19 15,0 0-39-15,0 0-70 0,0 0-34 0,0 0-3 16,0 0 8-16,0 0 7 0,0 0 7 16,0 0 0-16,0 0-5 0,43 4-8 0,-32-2-11 15,5 2-10-15,-1 0-10 0,3 3-8 0,-2 1-8 16,0 2-4-16,3 3-6 0,-4 2-5 0,2 0 0 0,-3 1-2 15,1 1 1-15,-4 1-1 0,-1 0-5 0,-1 0-2 16,-3 2 1-16,-1 0-1 0,-4 0-2 0,-1 3 0 16,0 0-1-16,-2 1 1 0,-6 0-1 15,-3 0 0-15,0-2-1 0,-6 2-2 0,1-2 0 16,-2-2-2-16,-2 0-1 0,-3-3-1 0,2-2 1 16,1-2-1-16,-1-5 0 0,0-2 0 15,1-4-2-15,1-2 0 0,1 0-1 0,0-7-1 0,3-2 2 0,1-3-2 16,3-1 1-16,2-2 0 0,6-2-2 0,-1 1 0 0,4 0 1 15,0 1 0-15,4 1 1 0,6-1-1 16,1 4 0-16,5-1 1 0,3 1 2 0,2 0 1 16,0 3 0-16,3-2-2 0,1 0 4 0,-2 3-3 15,0 0 2-15,-2 2-2 0,-1 1 0 32,-5 1 0-32,-1 1-2 0,-3 1 0 0,-4 0-2 15,-1 1-5-15,2 0-10 0,-5 0-23 0,3 0-48 16,-3 0-75-16,4 0-108 0,-4 0-284 0,2-2-961 0</inkml:trace>
  <inkml:trace contextRef="#ctx0" brushRef="#br0" timeOffset="197284.84">24282 12425 1089 0,'0'0'327'0,"0"0"-146"0,0 0-13 16,0 0 10-16,0 0-40 0,0 0-40 0,0 0-11 0,0 0-9 16,0 0-11-16,0 0-13 0,0 0-18 0,0 0-16 15,0 0-9-15,0 0-9 0,-105-29 0 0,95 40 0 16,-2 1 4-16,1 6 4 0,-1 0 4 0,4 4 8 16,0 1 5-16,2 2 7 0,1 2 2 0,-1 3 2 15,3 3-3-15,-3 3-1 0,2 0-3 16,2 2-1-16,-1-1 7 0,0 3-2 0,1 0-1 31,1 0-1-31,0-3-7 0,-1 0 0 0,2-3 1 16,0 0-4-16,3-3-5 0,0-1-2 0,3 0-3 15,-3-2-7-15,1-2 1 0,1-2-1 0,-3 1-2 16,-1-4-1-16,-1-1-1 0,0-1 1 16,-5-1-1-16,-3-2-2 0,0-1 0 0,0-3-2 15,-5-1-12-15,3-6-20 0,-1-2-39 0,0-3-77 16,0-3-110-16,2-2-215 0,2-1-1011 0</inkml:trace>
  <inkml:trace contextRef="#ctx0" brushRef="#br0" timeOffset="197528.44">23815 12848 1989 0,'0'0'110'0,"0"0"-14"0,0 0 7 15,0 0-5-15,0 0-17 0,0 0 6 16,0 0 4-16,0 0-2 0,0 0-15 0,0 0-10 15,130-8-12-15,-100 7-5 0,4 1-4 0,1 0-9 16,1 0-7-16,2 0-4 0,3 0-3 0,-2 0-3 16,-3 0-4-16,-2 0-3 0,-4 0-5 15,-6 1-2-15,-3 2-1 0,-3 2-1 0,-3 0-3 16,-3-2-4-16,-2 2-11 0,-2-1-26 0,-3 0-58 16,0-1-87-16,-1 0-132 0,-3 0-316 0,-1-2-863 15</inkml:trace>
  <inkml:trace contextRef="#ctx0" brushRef="#br0" timeOffset="198108.14">23304 13609 1724 0,'0'0'78'0,"0"0"-15"0,0 0-5 15,0 0 22-15,0 0 3 0,0 0 10 0,0 0 13 16,0 0-6-16,0 0-14 0,0 0-16 16,0 0-11-16,137-4-7 0,-106 0-6 0,2 0-4 15,-1 1-3-15,5-2-3 0,-2 3 0 0,3-2 0 16,-2 3-4-16,1-1-3 0,4-2 8 0,0 1 2 0,8-2 2 15,-1-2-2-15,5 2-13 0,-3-1-9 0,-3 2-8 16,0 1-3-16,-5 2-2 0,-3 1-1 0,-1 0-1 16,-5 0 0-16,-2 4 0 0,-1 0 0 15,-4 1 1-15,-1 0-2 0,-4 1-1 0,-1 0 1 16,0 1-1-16,0-3 2 0,-5 0-2 0,1-1 0 16,-2 0 2-16,2-1-2 0,-5-2-2 15,4 1 0-15,-2-1-2 0,-2 1 2 0,0 0 2 0,-2 1 1 16,0 0-1-1,-3-1 0-15,1 1 0 0,-2 1 1 0,-1-1-3 0,-3-1 2 0,1 1-1 0,1-2 0 16,-3 0-2-16,0 0-2 0,0 0-7 0,0 0-11 16,0 0-28-16,-1 0-40 0,-3 0-68 0,1 0-106 15,-2 0-241-15,3 0-1004 0</inkml:trace>
  <inkml:trace contextRef="#ctx0" brushRef="#br0" timeOffset="199265.22">23370 14069 766 0,'0'0'284'0,"0"0"-13"0,0 0-16 0,0 0-18 16,0 0-62-16,0 0-36 0,0 0-29 0,0 0-23 15,0 0-23-15,0 0-20 0,0 0-15 0,0 0-4 16,1-4-1-16,4 0 4 0,4 1 9 16,2-3-2-16,3 0-2 0,2 1 0 0,-1 1-4 31,2 1-1-31,1 1-2 0,2 0-3 0,0 2-2 15,-1 0-4-15,0 3 0 0,3 4-6 0,-4 3 1 16,3 3-2-16,-2-1-2 0,-3 3 3 0,2 1-3 16,-6 0 2-16,1 2 1 0,-2 2 0 0,-4 0 2 15,1 0 2-15,-5 2 1 0,1 1 0 16,-4 1-4-16,0 2 0 0,-6-1-3 0,0 2-1 16,-2-4-2-16,0 2 3 0,-3-4-3 0,0 0 1 15,1-1 0-15,-2-4-2 0,1-1 2 0,-2-1 0 16,1-1 0-16,-1-2-1 0,-2 2-1 15,2-4 0-15,-5-1-2 0,2-2 1 0,-1-2-2 16,-3 1 0-16,1-3-2 0,-1 0 1 0,0-2-1 0,3 0 1 16,-2 0-1-16,3-2 1 0,1-2 1 15,2-1-2-15,3-2 3 0,2 0 0 0,3-1-3 16,1 0 0-16,3-2-1 0,1 0-3 0,0-2-1 16,5-2 1-16,5 0 2 0,2-2-1 15,2 0 4-15,1 0 0 0,3-1 1 0,-3 2 1 16,2 1 1-16,0 0 1 0,-3 3-1 0,2 0 2 15,-2 1-1-15,-1 2-1 0,0 2 0 16,-1 0-3-16,-2 1 2 0,-1 2-2 0,-3 0 0 0,3 1 0 16,-1 2-1-16,-4-3 0 0,4 2 0 15,-2 1-2-15,-1-1-2 0,1 1-3 0,-1 0-8 16,2 0-22-16,-2-1-44 0,2 1-71 0,1-2-98 0,-4 0-188 16,0 0-725-16</inkml:trace>
  <inkml:trace contextRef="#ctx0" brushRef="#br0" timeOffset="199988.12">23933 13998 1054 0,'0'0'244'16,"0"0"-10"-16,0 0 3 0,0 0-18 16,0 0-52-16,0 0-34 0,0 0-24 0,0 0-22 15,0 0-20-15,0 0-15 0,0 0-11 0,0 0-3 16,0 0 1-16,0 0 6 0,-15 27 8 15,11-8 4-15,-3 5-4 0,2 0-6 0,-3 4-6 16,2 0-6-16,0 3-3 0,0-1-3 0,2 2-4 0,0 0-5 16,4-2-4-16,0 0-4 0,0-3-2 15,4-1 0-15,5-4-2 0,-2-2-1 0,2-1 0 16,-1-1 1-16,3-2-3 0,0 0 3 0,-1 0-1 16,1-4 1-16,0 2-2 0,1-5 0 0,0-4-2 15,-1 0 2-15,1-5-3 0,2 0 1 16,1-2 2-16,-3-7-2 0,4-4 0 0,-2-5 1 0,3 2-3 15,0-5 1-15,-1-1-2 0,1-2-1 0,-5-2-2 16,-1-5-4-16,-2-1 1 0,-3-4-4 16,0-1-1-16,-4 0 0 0,1-2 0 0,0 2 1 0,-2 2 3 15,-1 4 3-15,0 7 2 0,0 0 2 16,0 7 0-16,0 4 1 0,0 2 1 0,-2 3-1 16,0 2 2-16,-1 1 0 0,2 3 1 0,1-1 1 15,-1 3 0-15,1 0-2 0,0 0-3 0,-2 0-3 16,2 0-1-16,0 3 0 0,-1 2 3 15,-1 4-1-15,2 2 2 0,-1 3 1 0,0 3 2 0,-1 4 0 16,2-1 3-16,0 2 1 0,0 3-2 0,0-1 5 31,0 0-1-31,0 0 2 0,0 1-3 0,2-1 2 16,-1 2-2-16,0-2 1 0,1 1 1 0,-2 1-2 16,1-4 0-16,1 1-1 0,0-1-2 15,1-3 1-15,1-1-3 0,-1 0-1 0,3-1 1 16,-3 0-2-16,1-1 2 0,0 1-4 0,2-1 5 15,-2 1-3-15,-3-1-2 0,3-4 1 16,-2 3-2-16,1-3-1 0,-2 0 2 0,0-2-1 0,2-2-4 16,-2 0-3-16,-1-2-7 0,2-3-15 0,-2 0-25 15,0-3-37-15,0 0-54 0,0 0-82 0,0-2-226 16,0 0-1119-16</inkml:trace>
  <inkml:trace contextRef="#ctx0" brushRef="#br0" timeOffset="200530.01">24389 14445 1517 0,'0'0'142'0,"0"0"9"0,0 0 9 16,0 0 8-16,0 0-33 0,0 0-26 0,0 0-17 15,0 0-6-15,0 0-5 0,0 0-2 0,0 0-2 16,0 0-2-16,37 126-6 0,-22-111-8 15,-2 1-5-15,4 1-11 0,-2 1-10 0,1-1-6 16,-3 0-8-16,3 1-6 0,-4-3-1 0,3 1-3 16,-2 0-1-16,-2-1-4 0,0-2-2 0,-2 2 1 0,-2-1-4 0,-1 0 1 15,3-1-1-15,-4-1-1 0,0-1-1 0,-3-2-2 16,3-2-5-16,-4-1-16 0,1-3-30 0,-2-2-51 16,0-1-59-16,0 0-75 0,0-4-163 0,0-1-264 15,0 2-798-15</inkml:trace>
  <inkml:trace contextRef="#ctx0" brushRef="#br0" timeOffset="200770.37">24614 14457 1561 0,'0'0'218'0,"0"0"-23"15,0 0-39-15,0 0-23 0,0 0-47 0,0 0-20 16,0 0-1-16,0 0 11 0,0 0 5 0,0 0-3 15,0 0-7-15,0 0-6 0,-51 138-9 0,40-110-9 16,0 0-9-16,-2 3-9 0,-1-2-4 16,3 1-8-16,-3-1-6 0,1-1-5 0,-2 1-4 15,5-2-2-15,-1-2-3 0,0-3-3 0,3-2-8 16,3-5-12-16,0-4-28 0,5-3-53 0,0-3-75 16,0-2-111-16,2-3-306 0,3 0-875 0</inkml:trace>
  <inkml:trace contextRef="#ctx0" brushRef="#br0" timeOffset="201132.73">24788 14786 1655 0,'0'0'93'0,"0"0"7"0,0 0 24 16,0 0 9-16,0 0-26 0,0 0-15 0,0 0-7 15,0 0-7-15,0 0-11 0,0 0-12 0,0 0-7 16,0 0-5-16,0 0-3 0,104-7-4 0,-99 14-5 15,-4 0-4-15,0 2-5 0,-1 2-1 0,0 0-8 16,-1 1-3-16,-5 2-5 0,1-1 2 0,-4 1 1 16,0 0-1-16,-1 0 2 0,0 0-2 0,0-2 2 15,0-2-1-15,3 1-1 0,0 0-1 0,0-3-2 16,0 1-2-16,2-1 0 0,0-2 0 16,1 0-2-16,3-2 1 0,1 0-4 0,-1 0 2 15,1-3-1-15,0 0 1 0,0 0 1 0,1 0 0 16,1 1 0-1,2-1 2-15,1 0 4 0,5-1 3 0,0 0 2 16,0 0 2-16,6-1 1 0,-1-3-2 0,2 1 1 16,-2-3-1-16,4 2-1 0,-3 0-2 0,-2 3-3 15,0-2-1-15,0 2 0 0,-3 1-2 0,0 0-1 16,-5 0-1-16,-1 0-1 0,-4 0-12 0,-1 0-24 0,0 1-57 16,0 2-111-16,0-2-237 0,-1-1-1115 0</inkml:trace>
  <inkml:trace contextRef="#ctx0" brushRef="#br0" timeOffset="202098.01">22839 13674 433 0,'0'0'658'0,"0"0"-370"0,0 0-32 0,0 0-22 16,0 0-62-16,0 0-50 0,0 0-24 0,0 0-18 15,0 0-12-15,0 0-9 0,0 0-2 0,0 0-2 16,-1 6 1-16,1-6 3 0,0 2 3 0,1 0-3 16,2 1-3-16,0-1-7 0,-2-1-9 15,3 2-8-15,-2-1-5 0,1 0-4 0,-2-1-4 16,1 2-4-16,1-1-3 0,-2-1-4 0,3 0-3 15,-3-1-2-15,0 2-2 0,0-2-1 16,1 1-8-16,-1-1-16 0,0 0-47 0,0 0-94 16,1 0-160-16,-2 0-490 0,1 0-708 0</inkml:trace>
  <inkml:trace contextRef="#ctx0" brushRef="#br0" timeOffset="202969.11">22186 12743 1665 0,'0'0'191'0,"0"0"-4"16,0 0 1-16,0 0-16 0,0 0-41 0,0 0-30 15,0 0-21-15,0 0-18 0,0 0-20 0,0 0-14 16,0 0-7-16,0 0-4 0,0 0 5 16,0 0 4-16,66-4 4 0,-44 5 1 0,3 2-1 15,2 4-3-15,0-2-4 0,-1 1-4 0,-1 1-2 16,-2 2-3-16,0-2-2 0,-3 3-2 0,-2 0-4 15,-1 2-1-15,-4 4 0 0,0 0 0 16,-3 3 0-16,-2 1 1 0,-4 1-2 0,1 0 2 0,-5 0-1 16,0 0 0-16,-7 2-1 0,-1-1 1 0,-3 1 0 15,-3-1-4-15,-2 0 0 0,-1-1 0 16,-2 0-2-16,-2-2 1 0,-3-2-2 0,2-1-3 16,2-2-1-16,-1-4-2 0,1-2-2 0,0-3 1 15,1-3-1-15,2-2 0 0,-2 0-1 0,0-2 0 16,2-4-2-16,1-1 4 0,2-2-1 31,3 0 4-31,0-1 3 0,6-1-1 0,1 2 1 0,4-3 0 16,0 1 0-16,1-1 1 0,7-2 0 15,3 0 4-15,1 0 2 0,4-1 0 0,2 1 4 16,2 0-2-16,0 2 0 0,1 0 1 0,0 0-1 16,0 2-1-16,0 0-2 0,-1 0 0 0,-1 2-1 15,0 2-1-15,-3 0-1 0,1 2 0 0,-4 1-1 0,-3 2-1 16,-2-1 0-16,-2 2-3 0,-2 0-5 0,-1 0-11 0,2 2-31 15,-4 0-55-15,0 2-76 0,0 1-97 16,1-2-194-16,-2-1-762 0</inkml:trace>
  <inkml:trace contextRef="#ctx0" brushRef="#br0" timeOffset="203334.92">22042 13507 1830 0,'0'0'74'0,"0"0"-16"15,0 0 24-15,0 0 23 0,0 0 4 0,0 0 2 16,0 0-9-16,0 0-13 0,0 0-15 0,0 0-12 16,128-23-9-16,-102 19-6 0,5 0-6 15,-1 0-5-15,0 1-7 0,2 2-6 0,-1-1-6 16,0 2-5-16,2 0 1 0,3 0 14 0,0 0 7 16,4 0 0-16,0 0-2 0,0 0-16 0,-2-1-9 15,-1 1-6-15,-6 0 0 0,-5 0 0 0,-4 0-2 16,-4 1 2-16,-4 1-4 0,-3-1-2 0,-4 3-6 15,-2-2-12-15,-4 2-25 0,-1 0-38 0,0 1-64 16,-5 1-95-16,-3 0-166 0,0-3-216 0,2 1-803 0</inkml:trace>
  <inkml:trace contextRef="#ctx0" brushRef="#br0" timeOffset="203843.1">22003 13919 1213 0,'0'0'248'0,"0"0"-24"0,0 0-29 15,0 0-54-15,0 0-46 16,0 0-4-16,0 0 7 0,0 0 6 0,0 0-11 16,0 0-20-16,0 0-14 0,0 0-11 0,0 0-7 15,0 0-5-15,108-3-4 0,-93 9-4 0,0 2-3 0,0 0-1 0,-1 2-2 16,-2 0 0-16,0 4 0 0,-2 0-2 16,-2 3 2-16,-2 1-1 0,-2 2-2 0,-3 5-2 15,-1 0-3-15,0 2-3 0,-4-1-3 0,-2-1 0 16,0 1-2-16,-1-3-2 0,-2 0 0 15,-2-1-1-15,1-3 0 0,-2 0 0 0,-1 1-1 16,0-2 1-16,-3-2 0 0,2-3-1 0,-3-2-1 16,3-3-3-16,-2-4 4 0,1-2-2 15,-1-2 2-15,1 0-3 0,-1-6 1 0,4-1 0 16,2-3 1-16,1 1 4 0,4-2-5 0,2 0-2 16,3-2 0-1,0-1-1-15,2 0-1 0,4-2 1 0,1 0 0 0,4 0 3 0,0 0-1 0,1 3-3 16,0 1 1-16,0 1-1 0,-1 4-4 0,-3 2-2 15,1-1-12-15,1 2-24 0,-1 2-46 0,-2-1-71 16,0 1-86-16,1 1-159 0,-1-1-192 16,-3 0-809-16</inkml:trace>
  <inkml:trace contextRef="#ctx0" brushRef="#br0" timeOffset="204117.93">22248 13943 1694 0,'0'0'223'0,"0"0"-75"0,0 0-39 0,0 0-52 15,0 0-18-15,0 0 11 0,0 0 18 0,0 0 7 0,0 0-2 0,0 0-8 16,0 0-5-16,0 0-6 0,0 0-4 0,0 0-4 16,100 95-6-16,-85-74-3 0,1 2 1 0,3 2-5 31,-2 2 0-31,2 5-3 0,-2-3-7 15,0 2-8-15,-3-3-4 0,1 0-7 0,-4-3-2 16,-1 0-1-16,-1-4-1 0,-2-1-2 0,0-3-2 16,-3-3-9-16,-1-2-18 0,0-3-32 0,-2-3-51 0,-1-3-74 15,0-1-101-15,0-2-244 0,0 0-929 0</inkml:trace>
  <inkml:trace contextRef="#ctx0" brushRef="#br0" timeOffset="204345.6">22508 13941 1860 0,'0'0'180'15,"0"0"-13"-15,0 0-27 0,0 0-7 0,0 0-27 16,0 0-7-16,0 0 0 0,0 0-11 16,0 0-11-16,0 0-13 0,-48 146-14 0,38-113-9 15,-2 1-9 1,0 1-7-16,1-2-9 0,0 2-7 0,0-2-4 15,1-2-3-15,2-1-4 0,1-5-1 0,1-1-7 16,2-5-12-16,4-2-23 0,-2-6-45 16,2-2-69-16,0-4-86 0,4-4-143 0,0-1-244 15,-2 0-813-15</inkml:trace>
  <inkml:trace contextRef="#ctx0" brushRef="#br0" timeOffset="204728.85">22595 14241 1611 0,'0'0'151'0,"0"0"-41"0,0 0-2 0,0 0 17 16,0 0-6-16,0 0-18 0,0 0-18 0,0 0-16 15,0 0-11-15,0 0-8 0,0 0-4 16,0 0 0-16,0 0-3 0,0 0-4 0,121 1-4 16,-112 1-8-16,-1 0-4 0,-2 2-1 0,0-1 0 15,1 2-1-15,-2-2-4 0,0 2-3 0,-1-1-3 16,0 1-1-16,-1 2 0 0,-1 0 0 15,-2 2 1-15,0 2 0 0,0 5-2 0,-9 0-1 0,-1 2-3 16,-1 0 0-16,-3 2-1 0,-2-1 1 0,1 1-3 16,0-4 1-16,2 1-2 0,1-4 1 0,5-2 2 15,-1-2-3-15,5-1 0 0,1-3-1 16,2-1 2-16,0-2-2 0,3 0 7 0,4-2 8 16,1 0 11-16,1 0 11 0,3 0 4 0,0-4 7 15,1 1 2-15,3-2-3 0,-1 1-5 0,1 0-11 16,-2-1-12-16,1 3-5 0,-3 1-4 0,1 0-5 15,-2 1-1-15,-1 0 1 0,0-1-3 0,0 1 1 16,-1-2-1-16,-2 1-4 0,0 0-5 0,0-1-14 16,-5 1-25-16,1-1-44 0,-2 1-77 15,-1-1-142-15,0 1-404 0,0 0-848 0</inkml:trace>
  <inkml:trace contextRef="#ctx0" brushRef="#br0" timeOffset="-206324.21">17714 14931 829 0,'0'0'202'16,"0"0"-30"-16,0 0-2 0,0 0-25 0,0 0-43 16,0 0-27-16,0 0-20 0,0 0-16 0,0 0-14 0,0 0-7 15,0 0 4-15,0 0 7 0,-1 20 11 0,-1-13 10 16,1 1 3-16,-1 2 0 0,0 0-4 0,2-1-7 16,-1 2-4-16,1 2-2 0,0-3-4 0,0 0-5 15,0-1-4-15,0 1-3 0,1-2-2 0,4 1 1 16,-3-1 0-16,0 0 0 0,5-2-1 15,-4-1 0-15,3 0-1 0,-3 0 2 0,3-3-2 0,-2 0 1 16,5 0 3-16,-1-1-2 0,-2-1 1 16,4 0-3-16,2 0 0 0,1 0-3 0,1-4-1 15,3 0-2-15,0-3-2 0,0 0-4 0,3-2 0 16,2 0-2-16,2-2 3 0,1 1-4 0,5 0 0 16,0 1 0-16,1 3-3 0,0-1 0 0,1 3 1 15,-2 2 1-15,-1 2-4 0,-1 0 3 0,-4 2-3 16,-3 5 1-16,-2 1 0 0,-1 2 1 15,-4 2 3 1,4-1-1-16,-2 2 0 0,-1 0 3 0,3-2 0 16,0 1-3-16,-3-2 3 0,5 0-3 0,-1 1 1 15,-1-2 0-15,2 0 0 0,1-1 0 0,-1-1 2 16,2-1 1-16,0 0 1 0,4-1 0 16,-3-3-3-16,4 0 0 0,-1-2-1 0,4 0 1 15,1-2 3-15,1-3-3 0,3 2 1 0,-1-2-1 16,-2 0 0-16,6 1-1 0,-4 0 1 15,4-1 0-15,-2 3-1 0,-2 1 0 0,-1-1 2 0,-3 2-2 16,0 0 1-16,-2 2 0 0,-4 3 3 16,3 1-2-16,-4 1 1 0,4 1 1 0,-3 0-2 15,5 0 0-15,-1 1 3 0,2-1-1 0,2-1 1 16,1 0-2-16,3 0-2 0,-1-1-1 0,5-2 0 16,-2 1 1-16,-2 0-1 0,2-1 0 15,1 0-2-15,-4 0 1 0,2 0 0 0,-4 1 0 16,2-1 1-16,-2-1 0 0,1 0-1 0,5-1 1 0,-2-1 0 15,3-1-1-15,1 0 1 0,3 0-1 16,3-2 1-16,3-2-1 0,0 1 1 0,2-2 0 0,-1 1-3 16,-2 2 2-16,-2 2 1 0,1 0-1 15,-7 0 0-15,-2 1 1 0,-5 4-1 0,-3 1-2 0,-1 0 2 16,-1 2-1-16,0 0 2 0,0 1-3 16,-1 0 0-16,1 0 3 0,4 0-4 0,3 0 4 15,2 0-3-15,4-1 0 0,1 0 2 0,3 0-2 16,-2 0 1-16,2 0-1 0,1 0 2 0,1 0-1 15,-3-1 0-15,2-1 3 0,-4-1-2 0,0-2 1 16,1-2 1-16,-4 0-2 0,1-1-3 0,-3 0 0 16,3 0-1-16,-2-1 2 0,3-2 1 0,-1-2 0 15,2 1 2-15,0-1-1 0,-1 0 2 16,2 2-2-16,-3 0-2 0,0 2 0 0,-2 0 0 0,-2 1 2 31,-3 0-1-31,-3 1 0 0,-1 3 0 0,0 0 1 16,1 1 0-16,-1 0 1 0,0-1-2 15,1 0 1-15,2 0 1 0,5-1-2 0,2 0 0 16,2-2 0-16,3 0 0 0,1-1 0 0,2 0 1 16,1 0-1-16,0-1-2 0,-2-3 3 15,0 0-1-15,-3 1 1 0,-1-1-1 0,1 1 3 0,-3-1-2 16,-4 1-3-16,2-1 2 0,-5 1-4 16,-1 2 1-16,0 0 4 0,-2 1-3 0,-3 0 3 15,1 0-1-15,-2 0 0 0,1 2 1 0,-1 1-1 16,1 1 0-16,3-2 0 0,1 2 2 15,3-2-2-15,4 0 1 0,-1 0 0 0,5-2-1 16,0 0 0-16,2 0 1 0,1 0 0 0,-4 0-5 16,1 0 6-16,-1 0-4 0,-3 0 0 0,-2 0 2 15,-5 0 0-15,-3 2 0 0,-3 1 0 0,-3 0 1 16,-4 2-8-16,-1 1 2 0,-2 0 0 0,-1 1-2 16,1 0 10-16,1 2-5 0,1-1 4 0,4 0 0 15,0-2-2-15,1 3 2 0,4-2-1 0,-3 0 0 16,4 1 1-16,0-2-1 0,-3 1-1 15,4-2-2-15,-3 1 1 0,-1 1 0 0,-3-1 3 16,1 0 0-16,-3 0-3 0,-4 2 1 16,2 0 0-16,-6 1 2 0,1-1-2 0,0 0 0 15,3 2 0-15,0-2 0 0,0 0 3 0,3-2-2 0,2 2 0 16,2-1 1-16,1-4-1 16,-2 2 1-16,1-2 2 0,3-1 1 0,-3-1-3 15,-2 1 0-15,0 0-4 0,-2 0-5 0,-8 1-16 16,-2 1-88-16,-1 0-267 0,-7-2-1158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6T04:03:26.963"/>
    </inkml:context>
    <inkml:brush xml:id="br0">
      <inkml:brushProperty name="width" value="0.05292" units="cm"/>
      <inkml:brushProperty name="height" value="0.05292" units="cm"/>
      <inkml:brushProperty name="color" value="#FF0000"/>
    </inkml:brush>
  </inkml:definitions>
  <inkml:trace contextRef="#ctx0" brushRef="#br0">814 2827 0 0,'0'0'208'0,"0"0"-115"16,0 0 8-16,0 0 29 0,0 0 14 0,0 0-4 0,0 0-20 15,0 0-23-15,0 0-19 16,0 0-15-16,0 0-7 0,0 0-4 0,-21-3-7 15,21 3-7-15,0 1-11 0,0 2-9 16,0 1-1-16,0 5 7 0,-3 1 7 0,1 3 5 0,-1 4 0 16,1 0-4-16,-4 2-5 0,1 2-4 15,2 2-3-15,-2 0-4 0,1 4-1 0,-1-1-2 16,-1 3-1-16,1 1 2 0,2 2-1 0,-4 1-2 16,4 1 3-16,-4 3 4 0,1 1 2 0,0 1 2 15,1 1-3-15,0-1 0 0,-2 1-3 0,3 2 1 16,-5 0 3-16,3 1-3 0,0 3 0 15,-3 1 1-15,0 0-3 0,0 1 1 0,-1 0-1 0,-1 3-3 16,1-1-2-16,-1 1-1 16,0 2-2-16,1-1-2 0,1 2 0 0,-2-2 0 15,1 0 0-15,0-1 0 0,-1 1-2 0,1 0 1 0,0 0-1 0,-1-1 1 16,1 1 1-16,0-1-4 16,0-1 0-16,2-1-1 0,-1 2 0 15,2-2 2-15,0 2-2 0,-1-2-2 0,1 2 1 16,2 0 2-16,-3 2-1 0,3 0 3 0,-1 0-1 0,1 1-1 15,-1 0 1-15,1-2-2 0,-1 3-1 16,-1 0-1-16,2 0 1 0,-1 2-2 0,1-2 3 16,-2 1 0-16,1-3 1 0,-1 0-1 15,0 0 0-15,2 0 2 0,-3-1-2 0,1-1 1 0,1 2-2 16,1-3 1-16,-3 2-1 0,3 0 0 0,0 1 3 16,2-2-2-16,-1 2 2 0,0-2-2 15,3-1 0-15,0 0 1 0,-1-1 0 0,2-1 2 0,0-2 0 16,0 0 0-1,0 0 0-15,0-1-2 0,0-2 1 0,0 1-2 0,2-1 2 0,-1 0-2 16,1 1 0-16,1-1 1 16,-1 0-1-16,1-2 0 0,0-1 0 0,3 0-1 0,-4 0 1 15,5-1 0-15,-3 0 0 16,2-1 1-16,1-1-2 0,-1-3 1 0,3 2-2 0,-3-1 2 16,0-3-2-16,2 0 3 0,-2 1 0 0,0-4-3 0,0 2 3 15,-1-1-2-15,0 0 1 16,0-1 1-16,1 0-1 0,-1-2 1 0,2-1-1 15,-4-2 0-15,4-1 0 0,-2-1 0 0,2 0-3 16,2 0 1-16,-3-2 1 0,-1 1 1 0,4 1 0 16,-3-1 0-16,-1 3 0 0,2-3-1 15,0 2 2-15,-1-2 3 0,1 1-1 0,-2 0-2 0,3 0 3 16,-1 0-4-16,0-1 0 0,0-1 1 16,0 1-3-16,-2-1 2 0,3 0-2 0,-2 0 2 15,0-1-2-15,1-1 1 0,-3 0 0 0,4 0-2 0,-3-3 2 16,0 2-2-16,2-2-1 15,-2-1 1-15,3 1-1 0,-1-1 1 0,-1 0 2 0,1-1 0 16,1-2-1-16,0 1 1 16,-1-3-1-16,2 0-1 0,1 1-2 0,0-3-1 0,2-1 0 15,2 1 3-15,-1-1 2 0,4 0 0 0,-2-2 5 0,4 1-3 16,-2-2 1-16,3 1 1 16,1 0-2-16,1-2 1 0,0-1-2 0,0 3 0 15,3-1 4-15,1-2-2 0,2 1 3 0,2 0-2 16,0-1-1-16,2 1 0 0,1-1 0 0,1-1 1 15,1 0-1-15,2 0-1 0,2 0 1 16,3 0 0-16,-2 0-4 0,3 0-1 0,-1-1 0 0,0-2 3 16,3 1 0-16,2 0 2 15,2-1 3-15,0 1-3 0,0 1 3 0,3-1 0 0,1 2 0 16,0-1-3-16,4-1 0 0,-1 0-1 0,2 0 0 0,1 0 1 16,1-1 1-16,-3 0 0 15,3 0-4-15,0 0 3 0,2 1 0 0,0-2-2 0,3 2 3 16,-1-1-1-16,1 1 0 15,3 0 4-15,-1-2 0 0,-3 2 0 0,4-2-1 16,-4 2-2-16,4-1-3 0,-1 0 4 16,1-1-1-16,1 1 2 0,1-1-2 0,1 1-1 0,-3-1 2 0,2 1-2 15,0-2 2-15,1 2-2 0,0-1 5 0,-1 1-2 16,2-1-2-16,0 1 0 16,1-1-1-16,2 2-1 0,-2 0 0 0,-1 0 2 0,2 1-3 15,-3 1 2-15,0 0 1 0,1 0-2 16,0 0-2-16,2 0 0 0,-2 0 2 15,-1 0-1-15,0 0 3 0,2 1-3 0,-3 0 1 16,0 0 0-16,1 0-3 0,-3-1 2 0,0 1 2 0,2 0 0 16,1 0 1-16,0 0 1 15,0 1-3-15,1-1 1 0,-1 1-1 0,0-1 2 0,-1 2-1 16,1-2-1-16,-1 1 1 16,1 1-1-16,1-2-1 0,0 1 1 0,0 0 0 0,2-1 1 15,0 2 2-15,-1-2 3 0,-2 1 0 0,-1-1 0 0,1 2-6 16,1-2 0-16,0 1 2 15,1-1 4-15,2 0 0 0,1-1 3 0,1 0-1 0,1 0-4 16,0 0 3-16,-2 0-4 16,2 0-3-16,0 0 1 0,1 0-2 0,2 0 2 0,-2 0 2 15,3 0 0-15,-3 0 0 0,-1 0 0 0,1 2 0 0,-1-1-2 16,0 0 1-16,-2 1-1 16,4-1 1-16,-3 2 0 0,3-1 1 0,-3 0-1 15,3 0 2-15,-3-1-1 0,1 1 2 0,0 0-1 16,-2-1 2-16,2 0 0 0,2 0-1 0,-2 2 2 0,-1-2-1 15,2 1-1-15,-4 0 1 16,2 0-1-16,-4 0 3 0,6 0 0 0,-6-1 0 0,3 1 0 16,1-2-3-16,-2 1-2 15,2-1 1-15,-3 0 1 0,3 0-1 0,-4 0 1 0,0 0-2 16,2 0 0-16,-2 0 0 0,1 0 1 0,-2 0-1 0,3 0 1 16,-2 0 1-16,-1 1-1 15,-1-1 1-15,1 0-1 0,-1 0-1 0,1 0 0 0,1 0 3 16,2-2-1-16,1-2-3 15,1 1 1-15,-1-2-4 0,1 1 2 0,-2 0-2 0,-1-1 0 16,4 2 0-16,-4-1 0 0,3-1 0 16,-2 1 0-16,2 2 0 0,0-1 2 15,-3 1-2-15,0 0 2 0,-3 1-1 0,0 1 0 16,0-1 0-16,-1 1-1 0,0-1 0 0,1 0 0 0,2-1 1 16,-1 1 0-16,0 1 0 0,6-3 0 0,-5 2 1 15,0-2 0-15,0 1 1 0,2 0-1 16,-2-1 1-16,0 1 2 0,4 0 0 15,-3 0 1-15,1 1-1 0,-1 0 0 0,-1 0 0 16,1 0 1-16,-3 1-5 0,0 0 2 0,2 0-1 0,-2 0-1 16,0 2 5-16,2-1 0 15,-1 2 0-15,0-1-1 0,1-1 0 0,-2 0-2 0,3 0 1 16,-1 1-2-16,-1-2 0 16,3 0 0-16,-2 0 0 0,1 0 1 0,0 0 0 0,-1 0 2 15,-1 0-2-15,-4 0 1 0,1 0 1 0,-1 0 0 0,0 0 3 16,0 1 1-16,-3 1 3 15,2-1-2-15,-1 2 2 0,0-1 1 0,0 0-3 0,1-2-2 16,-1 1-3-16,-1 1-2 0,1-1-2 16,0-1 0-16,-3 0-2 0,4 1-1 0,-4-1 3 15,-2 0-2-15,0 1 3 0,-1 0-3 0,-6 1 1 0,2 1-1 16,-6-1-1-16,-3 2-1 0,-1-2-1 16,-3 1-4-16,-2 1-7 0,-2-1-6 15,1 0-11-15,-6 1-14 0,2-2-30 0,-4-1-46 16,-2-1-85-16,0 0-142 0,-9 0-213 0,-9 0-828 0</inkml:trace>
  <inkml:trace contextRef="#ctx0" brushRef="#br0" timeOffset="2537.33">1301 2764 140 0,'0'0'83'0,"0"0"-36"15,0 0-3-15,0 0-7 0,0 0-19 16,0 0-24-16,0 0-7 0,0 0 7 15,0 0 16-15,0 0 25 0,0 0 19 0,0 0 8 16,42-9 2-16,-30 5 0 0,4 1-8 0,-4 1 0 16,6 0 4-16,-3 0-3 0,4 1-1 15,0-1-4-15,3 1-2 0,1 1-8 0,3 0-2 0,-1 0-2 16,3 0-2-16,4 0 4 0,3 0-2 0,-1 1-2 16,4 1-5-16,2-2-1 0,3 0-3 15,4 0-4-15,0 0-3 0,5-3-4 0,4-2 0 0,0 0 1 16,1-2 5-16,3-2-5 15,2-1 5-15,1 1-5 0,3 0-2 0,0-1-2 0,2 0 0 16,4 2 1-16,-2 0 2 16,2 1 4-16,0 0-2 0,-1 1 1 0,-1 1 1 0,1-1 2 15,1 1-1-15,-1 0-2 16,0 0-1-16,2-1-5 0,2 2 4 0,-1-2-4 0,-2 1 2 16,1 0-3-16,2-1-4 0,-4 2 3 0,1-2-4 15,1 2 1-15,-1-1 0 0,0 2 1 16,1 1-2-16,-1 0-1 0,4 1-2 0,-4 1 0 0,-1 0 2 15,1 0 1-15,0 0 2 0,-1 0-4 16,5 0-3-16,0 0 2 0,0 0-1 0,1 0 5 16,3 0 1-16,-4 0-1 0,2 0-1 15,-1 0-1-15,-1 0-3 0,1 0 5 0,1 0-2 0,0 1-1 16,2 0 0-16,-1 0-2 0,2-1 0 0,-2 0-1 16,1 0 3-16,1 0-3 0,1 0 4 15,-1-2-1-15,4-1-3 0,-1 1 2 16,0-2-2-16,1 2 3 0,-1-1 0 0,-1 0-2 15,-2 1 0-15,1 2-2 0,1 0 1 0,-1 0 3 0,0 0 1 16,0 1-1-16,1 3 2 16,-1-2 1-16,0 1 0 0,-1 1 2 0,2 0-1 15,1-1 0-15,2-1 0 0,1 1 3 0,3 0 5 16,-2-1-4-16,0-1 0 0,2 2-2 0,-2-3-8 16,2 2 4-16,1 0-3 0,-3 0 1 0,3 0 1 0,-1 0-5 15,1 1 2-15,-1-1 0 0,-2 1-1 16,1 1 0-16,1 0 0 0,1 1-1 0,0-1 5 15,1 0 1-15,-2 0-1 0,-3 1 0 16,2-1-2-16,1 0-1 0,0-1 1 0,2 0-1 0,-1 1-1 16,0-2 4-16,0 0-3 15,-1 0 1-15,0-1 1 0,-2 0-2 0,7 0 3 0,-3-1 1 16,1 0-2-16,0 2-1 0,-2-2 3 16,0 0 0-16,0 0 0 0,-2 0-1 0,-2 0-1 15,3 0-2-15,-1 0 3 0,-3 0 1 0,2 1-1 0,-5-1 1 16,-1 1-1-16,0 0 0 15,0 0 1-15,-1 1-1 0,2-1 1 0,-4 0-2 0,4-1-1 16,-5 0-1-16,0 1 2 16,-3-1-2-16,-1 2 1 0,0-1 0 0,0 1-1 0,-2 0-2 15,3 1 3-15,-2 0 1 0,-2-2-3 16,1 2 1-16,-2-2 1 0,-4 2 0 0,3-1 0 16,-3 0-3-16,1 1-2 0,-1-2-1 0,0 1 2 15,-1 1 3-15,1-1 3 0,-3 0-4 0,1 1 0 16,-3-2-1-16,2 2 1 0,-5-1 0 0,2 0-2 15,-2 2 2-15,1-1-1 0,-2 2-1 16,0-2 1-16,1 3-1 0,-2-3 0 0,-2 0 0 0,4 0 2 16,-5 0-2-16,1 1 3 15,1 0 1-15,-2-1-2 0,3 1 4 0,-1-2-5 0,-3 1 1 16,2 0-2-16,0 1-2 0,0 0 4 0,-2-3 1 0,2 3 0 16,-1-1-1-16,-1 0-3 15,0 0 2-15,-2-1 0 0,0 0 0 16,-2-1-1-16,1 1 1 0,-2-1-1 0,3 0 0 15,-4 1 2-15,0 1-2 0,-1-1 0 0,-2 0-1 0,1 2-1 16,-2-1 2-16,2-1 2 16,-3 1-1-16,0 0-3 0,0-1 1 0,-1 0 1 15,0 2 0-15,1-2 3 0,0 1-3 0,2-2 0 16,0 0 1-16,-2 0 2 0,1 1-3 0,0-1-1 0,1 1-1 16,-2-1 1-16,-4 2 1 0,1-1 0 0,-4 1 0 15,2 0 2-15,-4 1-4 0,0 1 4 16,-1-1-2-16,-2 1-2 0,-4-2 2 0,0 3-1 0,-3-1 1 15,-3 1 1-15,2 0-1 16,-3 0-1-16,-1 0 1 0,0-1-2 0,-1 1 2 0,-2 1 0 16,2-1-2-16,-4 0 3 15,0 1-2-15,0 0 1 0,1 0 1 0,-1 2-2 0,-2 0 1 16,1-1 2-16,-3 2-2 0,1-1 1 16,0 1 0-16,-1 2-2 0,1 0 3 0,0 0-1 15,0 2 2-15,-4 1 1 0,3 0-2 0,0 2-2 0,-1 1 3 16,-1-1 1-16,1 1-3 15,-1 2 2-15,0 0-1 0,2 0-1 0,-4 3 1 0,4-1 1 16,0 2-2-16,-2 1 1 0,2-2 1 16,0 2 0-16,0 0-1 0,0 0 0 0,-1 2-1 15,1-1 1-15,-1 2 0 0,-2 1 2 16,4 2 1-16,-2 1 1 0,-3-1 1 0,3 1-3 0,-3 0 0 16,3 2 1-16,-3-1 1 0,2 2 3 15,-4 1-1-15,4-1-1 0,-3 1 0 0,0 0-3 16,3 1 2-16,-4 4 1 0,-1-1 0 0,1 3 2 0,2-3-2 15,-3 2 1-15,0 1 0 16,0-3 0-16,-1 4 0 0,0 0 1 0,0 0-3 0,0 0 0 16,0 1 3-16,0 1-1 15,0 0 1-15,0-1 0 0,0 2 0 0,0-1 3 0,0 2-1 16,0-1 0-16,0 0 0 0,2 0 0 0,0 1-1 0,1-1-1 16,-1 1-1-16,-1 1-1 15,0 0 0-15,0 1 0 0,2-1-1 0,0 0 0 16,-1 0-1-16,-1 1-1 0,1-2 0 15,2 1-1-15,-1 2 1 0,-1-2 0 0,3 0 0 0,-2-1 1 16,-2 1 0-16,1 0-2 0,4 0 4 16,-5 2 0-16,0 0-2 0,0 1 1 0,0-3-4 15,-1 2 0-15,1 1 0 0,-1-2 0 16,0 1 0-16,0 1-2 0,0-2 2 0,0 0 0 0,0-2-1 16,-1 5 1-16,-1-3 0 0,1-1 2 0,-3 1 0 0,-1-2 0 15,2 1 0-15,-3-1-3 16,3 1 1-16,-3 1 1 0,2 0 1 15,-3 0 0-15,4-1-2 0,-4 1 0 0,3-2 0 16,-3-1 0-16,3-1-1 0,-2 1 1 0,4-3-2 0,-1 0 1 16,1-1 0-16,0 2 0 15,1-4-1-15,1 0 1 0,0 0 0 0,0-1 0 0,0-1 0 16,0 1-1-16,0-1 1 0,0 0-1 16,0-1 2-16,0-1-1 0,0-2 1 0,0 1-1 15,1-3 0-15,1 0 1 0,0 1 0 0,0-1-1 0,-1-1 1 16,1-1 0-16,2 0 0 0,0-2 0 15,-3 0 0-15,2-1-1 0,3-1 0 0,-4-1 1 16,2 2-1-16,-1-2 0 0,-1 0-1 16,0-2 1-16,2 1-1 0,-1-2 2 0,-1-1-2 0,0-1 0 15,2-3 0-15,-1 0-2 0,-1-4 3 0,3 2 0 16,-2-4-4-16,-1 0 4 0,2-2-1 16,0 1-1-16,-3-4 3 0,1 2-3 15,3-1 0-15,-3-1 2 0,-1 1 0 0,0-1-1 16,0 1 0-16,-1 0 1 0,2-1 0 0,-2-1-2 0,0 1 0 15,0 0-4-15,0-1 0 16,0 0-6-16,0-1-7 0,0-1-13 0,0-2-25 0,1 0-54 16,1-2-99-16,0 0-229 15,-1 0-918-15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75402" cy="3379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588628" y="0"/>
            <a:ext cx="4275402" cy="337958"/>
          </a:xfrm>
          <a:prstGeom prst="rect">
            <a:avLst/>
          </a:prstGeom>
        </p:spPr>
        <p:txBody>
          <a:bodyPr vert="horz" lIns="91440" tIns="45720" rIns="91440" bIns="45720" rtlCol="0"/>
          <a:lstStyle>
            <a:lvl1pPr algn="r">
              <a:defRPr sz="1200"/>
            </a:lvl1pPr>
          </a:lstStyle>
          <a:p>
            <a:fld id="{F06D6A2A-BD59-45AC-B172-777F0BCC24D2}" type="datetimeFigureOut">
              <a:rPr lang="zh-CN" altLang="en-US" smtClean="0"/>
              <a:t>2023/5/18</a:t>
            </a:fld>
            <a:endParaRPr lang="zh-CN" altLang="en-US"/>
          </a:p>
        </p:txBody>
      </p:sp>
      <p:sp>
        <p:nvSpPr>
          <p:cNvPr id="4" name="幻灯片图像占位符 3"/>
          <p:cNvSpPr>
            <a:spLocks noGrp="1" noRot="1" noChangeAspect="1"/>
          </p:cNvSpPr>
          <p:nvPr>
            <p:ph type="sldImg" idx="2"/>
          </p:nvPr>
        </p:nvSpPr>
        <p:spPr>
          <a:xfrm>
            <a:off x="3417888" y="841375"/>
            <a:ext cx="3030537" cy="22733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86632" y="3241586"/>
            <a:ext cx="7893050" cy="265220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397806"/>
            <a:ext cx="4275402" cy="33795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588628" y="6397806"/>
            <a:ext cx="4275402" cy="337957"/>
          </a:xfrm>
          <a:prstGeom prst="rect">
            <a:avLst/>
          </a:prstGeom>
        </p:spPr>
        <p:txBody>
          <a:bodyPr vert="horz" lIns="91440" tIns="45720" rIns="91440" bIns="45720" rtlCol="0" anchor="b"/>
          <a:lstStyle>
            <a:lvl1pPr algn="r">
              <a:defRPr sz="1200"/>
            </a:lvl1pPr>
          </a:lstStyle>
          <a:p>
            <a:fld id="{F8A51D69-C203-4A02-A500-19A4A6E958BD}" type="slidenum">
              <a:rPr lang="zh-CN" altLang="en-US" smtClean="0"/>
              <a:t>‹#›</a:t>
            </a:fld>
            <a:endParaRPr lang="zh-CN" altLang="en-US"/>
          </a:p>
        </p:txBody>
      </p:sp>
    </p:spTree>
    <p:extLst>
      <p:ext uri="{BB962C8B-B14F-4D97-AF65-F5344CB8AC3E}">
        <p14:creationId xmlns:p14="http://schemas.microsoft.com/office/powerpoint/2010/main" val="259151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A51D69-C203-4A02-A500-19A4A6E958BD}" type="slidenum">
              <a:rPr lang="zh-CN" altLang="en-US" smtClean="0"/>
              <a:t>27</a:t>
            </a:fld>
            <a:endParaRPr lang="zh-CN" altLang="en-US"/>
          </a:p>
        </p:txBody>
      </p:sp>
    </p:spTree>
    <p:extLst>
      <p:ext uri="{BB962C8B-B14F-4D97-AF65-F5344CB8AC3E}">
        <p14:creationId xmlns:p14="http://schemas.microsoft.com/office/powerpoint/2010/main" val="1137508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69" name="文本框 68"/>
          <p:cNvSpPr txBox="1"/>
          <p:nvPr/>
        </p:nvSpPr>
        <p:spPr>
          <a:xfrm>
            <a:off x="347663" y="6474097"/>
            <a:ext cx="1964352" cy="294632"/>
          </a:xfrm>
          <a:prstGeom prst="rect">
            <a:avLst/>
          </a:prstGeom>
          <a:noFill/>
        </p:spPr>
        <p:txBody>
          <a:bodyPr wrap="square">
            <a:spAutoFit/>
          </a:bodyPr>
          <a:lstStyle/>
          <a:p>
            <a:pPr algn="dist">
              <a:lnSpc>
                <a:spcPct val="130000"/>
              </a:lnSpc>
            </a:pPr>
            <a:r>
              <a:rPr lang="zh-CN" sz="1100" spc="100">
                <a:solidFill>
                  <a:schemeClr val="tx1">
                    <a:lumMod val="75000"/>
                    <a:lumOff val="25000"/>
                  </a:schemeClr>
                </a:solidFill>
                <a:latin typeface="微软雅黑 Light"/>
                <a:ea typeface="微软雅黑 Light"/>
              </a:rPr>
              <a:t>规格严格 功夫到家</a:t>
            </a:r>
          </a:p>
        </p:txBody>
      </p:sp>
      <p:cxnSp>
        <p:nvCxnSpPr>
          <p:cNvPr id="75" name="直接连接符 74"/>
          <p:cNvCxnSpPr/>
          <p:nvPr/>
        </p:nvCxnSpPr>
        <p:spPr>
          <a:xfrm>
            <a:off x="442913" y="6420247"/>
            <a:ext cx="8307387" cy="0"/>
          </a:xfrm>
          <a:prstGeom prst="line">
            <a:avLst/>
          </a:prstGeom>
          <a:ln w="6350">
            <a:solidFill>
              <a:schemeClr val="bg1">
                <a:lumMod val="75000"/>
              </a:schemeClr>
            </a:solidFill>
            <a:prstDash val="solid"/>
            <a:miter/>
          </a:ln>
        </p:spPr>
      </p:cxnSp>
      <p:sp>
        <p:nvSpPr>
          <p:cNvPr id="76" name="矩形 75"/>
          <p:cNvSpPr/>
          <p:nvPr/>
        </p:nvSpPr>
        <p:spPr>
          <a:xfrm>
            <a:off x="9098281" y="339089"/>
            <a:ext cx="45719" cy="265978"/>
          </a:xfrm>
          <a:prstGeom prst="rect">
            <a:avLst/>
          </a:prstGeom>
          <a:solidFill>
            <a:srgbClr val="02429B"/>
          </a:solidFill>
          <a:ln>
            <a:noFill/>
          </a:ln>
        </p:spPr>
        <p:txBody>
          <a:bodyPr anchor="ctr"/>
          <a:lstStyle/>
          <a:p>
            <a:pPr algn="ctr"/>
            <a:endParaRPr lang="zh-CN">
              <a:solidFill>
                <a:schemeClr val="lt1"/>
              </a:solidFill>
            </a:endParaRPr>
          </a:p>
        </p:txBody>
      </p:sp>
      <p:cxnSp>
        <p:nvCxnSpPr>
          <p:cNvPr id="77" name="直接连接符 76"/>
          <p:cNvCxnSpPr/>
          <p:nvPr/>
        </p:nvCxnSpPr>
        <p:spPr>
          <a:xfrm>
            <a:off x="442913" y="821731"/>
            <a:ext cx="8307387" cy="0"/>
          </a:xfrm>
          <a:prstGeom prst="line">
            <a:avLst/>
          </a:prstGeom>
          <a:ln w="6350">
            <a:solidFill>
              <a:schemeClr val="bg1">
                <a:lumMod val="75000"/>
              </a:schemeClr>
            </a:solidFill>
            <a:prstDash val="solid"/>
            <a:miter/>
          </a:ln>
        </p:spPr>
      </p:cxnSp>
      <p:sp>
        <p:nvSpPr>
          <p:cNvPr id="79" name="灯片编号占位符 5"/>
          <p:cNvSpPr txBox="1"/>
          <p:nvPr/>
        </p:nvSpPr>
        <p:spPr>
          <a:xfrm>
            <a:off x="7855257" y="6492874"/>
            <a:ext cx="914093" cy="291556"/>
          </a:xfrm>
          <a:prstGeom prst="rect">
            <a:avLst/>
          </a:prstGeom>
        </p:spPr>
        <p:txBody>
          <a:bodyPr vert="horz" lIns="91440" tIns="45720" rIns="0" bIns="45720" anchor="ctr"/>
          <a:lstStyle>
            <a:lvl1pPr marL="0" lvl="0" algn="r" defTabSz="457200">
              <a:defRPr sz="1200" kern="1200">
                <a:solidFill>
                  <a:schemeClr val="tx1">
                    <a:lumMod val="65000"/>
                    <a:lumOff val="35000"/>
                  </a:schemeClr>
                </a:solidFill>
                <a:latin typeface="Calibri"/>
                <a:ea typeface="微软雅黑 Light"/>
              </a:defRPr>
            </a:lvl1pPr>
            <a:lvl2pPr marL="457200" lvl="1" algn="l" defTabSz="457200">
              <a:defRPr sz="1800" kern="1200">
                <a:solidFill>
                  <a:schemeClr val="tx1"/>
                </a:solidFill>
                <a:latin typeface="Calibri"/>
                <a:ea typeface="微软雅黑 Light"/>
              </a:defRPr>
            </a:lvl2pPr>
            <a:lvl3pPr marL="914400" lvl="2" algn="l" defTabSz="457200">
              <a:defRPr sz="1800" kern="1200">
                <a:solidFill>
                  <a:schemeClr val="tx1"/>
                </a:solidFill>
                <a:latin typeface="Calibri"/>
                <a:ea typeface="微软雅黑 Light"/>
              </a:defRPr>
            </a:lvl3pPr>
            <a:lvl4pPr marL="1371600" lvl="3" algn="l" defTabSz="457200">
              <a:defRPr sz="1800" kern="1200">
                <a:solidFill>
                  <a:schemeClr val="tx1"/>
                </a:solidFill>
                <a:latin typeface="Calibri"/>
                <a:ea typeface="微软雅黑 Light"/>
              </a:defRPr>
            </a:lvl4pPr>
            <a:lvl5pPr marL="1828800" lvl="4" algn="l" defTabSz="457200">
              <a:defRPr sz="1800" kern="1200">
                <a:solidFill>
                  <a:schemeClr val="tx1"/>
                </a:solidFill>
                <a:latin typeface="Calibri"/>
                <a:ea typeface="微软雅黑 Light"/>
              </a:defRPr>
            </a:lvl5pPr>
            <a:lvl6pPr marL="2286000" lvl="5" algn="l" defTabSz="457200">
              <a:defRPr sz="1800" kern="1200">
                <a:solidFill>
                  <a:schemeClr val="tx1"/>
                </a:solidFill>
                <a:latin typeface="Calibri"/>
                <a:ea typeface="微软雅黑 Light"/>
              </a:defRPr>
            </a:lvl6pPr>
            <a:lvl7pPr marL="2743200" lvl="6" algn="l" defTabSz="457200">
              <a:defRPr sz="1800" kern="1200">
                <a:solidFill>
                  <a:schemeClr val="tx1"/>
                </a:solidFill>
                <a:latin typeface="Calibri"/>
                <a:ea typeface="微软雅黑 Light"/>
              </a:defRPr>
            </a:lvl7pPr>
            <a:lvl8pPr marL="3200400" lvl="7" algn="l" defTabSz="457200">
              <a:defRPr sz="1800" kern="1200">
                <a:solidFill>
                  <a:schemeClr val="tx1"/>
                </a:solidFill>
                <a:latin typeface="Calibri"/>
                <a:ea typeface="微软雅黑 Light"/>
              </a:defRPr>
            </a:lvl8pPr>
            <a:lvl9pPr marL="3657600" lvl="8" algn="l" defTabSz="457200">
              <a:defRPr sz="1800" kern="1200">
                <a:solidFill>
                  <a:schemeClr val="tx1"/>
                </a:solidFill>
                <a:latin typeface="Calibri"/>
                <a:ea typeface="微软雅黑 Light"/>
              </a:defRPr>
            </a:lvl9pPr>
          </a:lstStyle>
          <a:p>
            <a:r>
              <a:rPr lang="zh-CN"/>
              <a:t>  </a:t>
            </a:r>
            <a:r>
              <a:rPr lang="en-US" sz="1150" spc="90"/>
              <a:t>Page </a:t>
            </a:r>
            <a:fld id="{055B0479-C5F0-4855-A446-DF677D400523}" type="slidenum">
              <a:rPr lang="zh-CN" sz="1150" spc="90"/>
              <a:t>‹#›</a:t>
            </a:fld>
            <a:endParaRPr lang="zh-CN" sz="1150" spc="90"/>
          </a:p>
        </p:txBody>
      </p:sp>
      <p:grpSp>
        <p:nvGrpSpPr>
          <p:cNvPr id="92" name="组合 91"/>
          <p:cNvGrpSpPr/>
          <p:nvPr/>
        </p:nvGrpSpPr>
        <p:grpSpPr>
          <a:xfrm>
            <a:off x="7128281" y="258939"/>
            <a:ext cx="1718300" cy="489990"/>
            <a:chOff x="7047352" y="251513"/>
            <a:chExt cx="1718300" cy="489990"/>
          </a:xfrm>
        </p:grpSpPr>
        <p:pic>
          <p:nvPicPr>
            <p:cNvPr id="87" name="图片 86"/>
            <p:cNvPicPr>
              <a:picLocks noChangeAspect="1"/>
            </p:cNvPicPr>
            <p:nvPr/>
          </p:nvPicPr>
          <p:blipFill rotWithShape="1">
            <a:blip r:embed="rId2">
              <a:alphaModFix amt="70000"/>
            </a:blip>
            <a:stretch/>
          </p:blipFill>
          <p:spPr>
            <a:xfrm>
              <a:off x="7047352" y="251513"/>
              <a:ext cx="1718300" cy="326404"/>
            </a:xfrm>
            <a:prstGeom prst="rect">
              <a:avLst/>
            </a:prstGeom>
          </p:spPr>
        </p:pic>
        <p:sp>
          <p:nvSpPr>
            <p:cNvPr id="90" name="文本框 89"/>
            <p:cNvSpPr txBox="1"/>
            <p:nvPr/>
          </p:nvSpPr>
          <p:spPr>
            <a:xfrm>
              <a:off x="7056454" y="526059"/>
              <a:ext cx="1709198" cy="215444"/>
            </a:xfrm>
            <a:prstGeom prst="rect">
              <a:avLst/>
            </a:prstGeom>
            <a:noFill/>
          </p:spPr>
          <p:txBody>
            <a:bodyPr wrap="square">
              <a:spAutoFit/>
            </a:bodyPr>
            <a:lstStyle/>
            <a:p>
              <a:pPr algn="ctr"/>
              <a:r>
                <a:rPr lang="en-US" sz="800" b="0">
                  <a:solidFill>
                    <a:srgbClr val="1D1D1D"/>
                  </a:solidFill>
                  <a:latin typeface="Calibri"/>
                  <a:ea typeface="微软雅黑 Light"/>
                </a:rPr>
                <a:t>HARBIN INSTITUTE OF TECHNOLOGY</a:t>
              </a:r>
            </a:p>
          </p:txBody>
        </p:sp>
      </p:grpSp>
      <p:sp>
        <p:nvSpPr>
          <p:cNvPr id="24" name="标题 23"/>
          <p:cNvSpPr>
            <a:spLocks noGrp="1"/>
          </p:cNvSpPr>
          <p:nvPr>
            <p:ph type="title" hasCustomPrompt="1"/>
          </p:nvPr>
        </p:nvSpPr>
        <p:spPr>
          <a:xfrm>
            <a:off x="1053220" y="143120"/>
            <a:ext cx="5680723" cy="772648"/>
          </a:xfrm>
        </p:spPr>
        <p:txBody>
          <a:bodyPr>
            <a:normAutofit/>
          </a:bodyPr>
          <a:lstStyle>
            <a:lvl1pPr lvl="0">
              <a:defRPr sz="3200">
                <a:latin typeface="微软雅黑"/>
                <a:ea typeface="微软雅黑"/>
              </a:defRPr>
            </a:lvl1pPr>
          </a:lstStyle>
          <a:p>
            <a:r>
              <a:rPr lang="zh-CN"/>
              <a:t>标题名称</a:t>
            </a:r>
            <a:endParaRPr lang="en-US"/>
          </a:p>
        </p:txBody>
      </p:sp>
      <p:sp>
        <p:nvSpPr>
          <p:cNvPr id="84" name="图片占位符 4"/>
          <p:cNvSpPr>
            <a:spLocks noGrp="1"/>
          </p:cNvSpPr>
          <p:nvPr>
            <p:ph type="pic" idx="11"/>
          </p:nvPr>
        </p:nvSpPr>
        <p:spPr>
          <a:xfrm>
            <a:off x="442913" y="1368705"/>
            <a:ext cx="3776458" cy="3777676"/>
          </a:xfrm>
        </p:spPr>
        <p:txBody>
          <a:bodyPr/>
          <a:lstStyle/>
          <a:p>
            <a:endParaRPr lang="zh-CN"/>
          </a:p>
        </p:txBody>
      </p:sp>
      <p:pic>
        <p:nvPicPr>
          <p:cNvPr id="2" name="图片 1"/>
          <p:cNvPicPr>
            <a:picLocks noChangeAspect="1"/>
          </p:cNvPicPr>
          <p:nvPr/>
        </p:nvPicPr>
        <p:blipFill>
          <a:blip r:embed="rId3"/>
          <a:stretch/>
        </p:blipFill>
        <p:spPr>
          <a:xfrm>
            <a:off x="0" y="96032"/>
            <a:ext cx="1085847" cy="772647"/>
          </a:xfrm>
          <a:prstGeom prst="rect">
            <a:avLst/>
          </a:prstGeom>
        </p:spPr>
      </p:pic>
      <p:pic>
        <p:nvPicPr>
          <p:cNvPr id="1026" name="Picture 2"/>
          <p:cNvPicPr>
            <a:picLocks noChangeAspect="1" noChangeArrowheads="1"/>
          </p:cNvPicPr>
          <p:nvPr/>
        </p:nvPicPr>
        <p:blipFill>
          <a:blip r:embed="rId4"/>
          <a:stretch/>
        </p:blipFill>
        <p:spPr>
          <a:xfrm>
            <a:off x="6593533" y="229183"/>
            <a:ext cx="567459" cy="489266"/>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endParaRPr lang="en-US" dirty="0"/>
          </a:p>
        </p:txBody>
      </p:sp>
      <p:pic>
        <p:nvPicPr>
          <p:cNvPr id="2" name="图片 1">
            <a:extLst>
              <a:ext uri="{FF2B5EF4-FFF2-40B4-BE49-F238E27FC236}">
                <a16:creationId xmlns:a16="http://schemas.microsoft.com/office/drawing/2014/main" id="{C39A73BE-0398-4DB0-8890-B490DE4418E9}"/>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a:extLst>
              <a:ext uri="{FF2B5EF4-FFF2-40B4-BE49-F238E27FC236}">
                <a16:creationId xmlns:a16="http://schemas.microsoft.com/office/drawing/2014/main" id="{1FA2FC17-325C-4AEB-89DF-059F278F668A}"/>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FFEAB-D571-46AD-9B76-292618C8F8B6}"/>
              </a:ext>
            </a:extLst>
          </p:cNvPr>
          <p:cNvSpPr>
            <a:spLocks noGrp="1"/>
          </p:cNvSpPr>
          <p:nvPr>
            <p:ph type="title"/>
          </p:nvPr>
        </p:nvSpPr>
        <p:spPr/>
        <p:txBody>
          <a:bodyPr/>
          <a:lstStyle/>
          <a:p>
            <a:r>
              <a:rPr lang="zh-CN" altLang="en-US" dirty="0"/>
              <a:t>单击此处编辑母版标题样式</a:t>
            </a:r>
            <a:endParaRPr lang="en-US" dirty="0"/>
          </a:p>
        </p:txBody>
      </p:sp>
      <p:sp>
        <p:nvSpPr>
          <p:cNvPr id="3" name="日期占位符 2">
            <a:extLst>
              <a:ext uri="{FF2B5EF4-FFF2-40B4-BE49-F238E27FC236}">
                <a16:creationId xmlns:a16="http://schemas.microsoft.com/office/drawing/2014/main" id="{14954C91-4AAE-4A68-A6D2-10D809A5A608}"/>
              </a:ext>
            </a:extLst>
          </p:cNvPr>
          <p:cNvSpPr>
            <a:spLocks noGrp="1"/>
          </p:cNvSpPr>
          <p:nvPr>
            <p:ph type="dt" sz="half" idx="10"/>
          </p:nvPr>
        </p:nvSpPr>
        <p:spPr/>
        <p:txBody>
          <a:bodyPr/>
          <a:lstStyle/>
          <a:p>
            <a:fld id="{A21B6D81-B4CB-45A3-878F-696E492C9FFA}" type="datetimeFigureOut">
              <a:rPr lang="en-US" smtClean="0"/>
              <a:t>5/18/2023</a:t>
            </a:fld>
            <a:endParaRPr lang="en-US"/>
          </a:p>
        </p:txBody>
      </p:sp>
      <p:sp>
        <p:nvSpPr>
          <p:cNvPr id="4" name="页脚占位符 3">
            <a:extLst>
              <a:ext uri="{FF2B5EF4-FFF2-40B4-BE49-F238E27FC236}">
                <a16:creationId xmlns:a16="http://schemas.microsoft.com/office/drawing/2014/main" id="{647A99CD-B009-4AD8-A476-C97AE5D5D84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5F2B3079-D59A-44C1-8E15-A1B51684242E}"/>
              </a:ext>
            </a:extLst>
          </p:cNvPr>
          <p:cNvSpPr>
            <a:spLocks noGrp="1"/>
          </p:cNvSpPr>
          <p:nvPr>
            <p:ph type="sldNum" sz="quarter" idx="12"/>
          </p:nvPr>
        </p:nvSpPr>
        <p:spPr/>
        <p:txBody>
          <a:bodyPr/>
          <a:lstStyle/>
          <a:p>
            <a:fld id="{BF58CDE6-9AEA-452E-B5C8-2100605ED073}" type="slidenum">
              <a:rPr lang="en-US" smtClean="0"/>
              <a:t>‹#›</a:t>
            </a:fld>
            <a:endParaRPr lang="en-US"/>
          </a:p>
        </p:txBody>
      </p:sp>
      <p:grpSp>
        <p:nvGrpSpPr>
          <p:cNvPr id="6" name="组合 5">
            <a:extLst>
              <a:ext uri="{FF2B5EF4-FFF2-40B4-BE49-F238E27FC236}">
                <a16:creationId xmlns:a16="http://schemas.microsoft.com/office/drawing/2014/main" id="{F372C6DE-7023-4223-BDD2-2137B0DCD1BF}"/>
              </a:ext>
            </a:extLst>
          </p:cNvPr>
          <p:cNvGrpSpPr/>
          <p:nvPr userDrawn="1"/>
        </p:nvGrpSpPr>
        <p:grpSpPr>
          <a:xfrm>
            <a:off x="2446410" y="1865727"/>
            <a:ext cx="4590382" cy="3185699"/>
            <a:chOff x="2446410" y="1865727"/>
            <a:chExt cx="4590382" cy="3185699"/>
          </a:xfrm>
          <a:solidFill>
            <a:srgbClr val="02429B"/>
          </a:solidFill>
        </p:grpSpPr>
        <p:sp>
          <p:nvSpPr>
            <p:cNvPr id="7" name="矩形 7">
              <a:extLst>
                <a:ext uri="{FF2B5EF4-FFF2-40B4-BE49-F238E27FC236}">
                  <a16:creationId xmlns:a16="http://schemas.microsoft.com/office/drawing/2014/main" id="{21E1DC8E-FC6D-42A4-AFE5-CF22D7BEAE02}"/>
                </a:ext>
              </a:extLst>
            </p:cNvPr>
            <p:cNvSpPr/>
            <p:nvPr userDrawn="1"/>
          </p:nvSpPr>
          <p:spPr>
            <a:xfrm>
              <a:off x="5790811" y="3478408"/>
              <a:ext cx="1200203" cy="138608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45364"/>
                <a:gd name="connsiteX1" fmla="*/ 279231 w 281613"/>
                <a:gd name="connsiteY1" fmla="*/ 44405 h 1345364"/>
                <a:gd name="connsiteX2" fmla="*/ 281613 w 281613"/>
                <a:gd name="connsiteY2" fmla="*/ 1345364 h 1345364"/>
                <a:gd name="connsiteX3" fmla="*/ 0 w 281613"/>
                <a:gd name="connsiteY3" fmla="*/ 1345364 h 1345364"/>
                <a:gd name="connsiteX4" fmla="*/ 0 w 281613"/>
                <a:gd name="connsiteY4" fmla="*/ 0 h 134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45364">
                  <a:moveTo>
                    <a:pt x="0" y="0"/>
                  </a:moveTo>
                  <a:lnTo>
                    <a:pt x="279231" y="44405"/>
                  </a:lnTo>
                  <a:lnTo>
                    <a:pt x="281613" y="1345364"/>
                  </a:lnTo>
                  <a:lnTo>
                    <a:pt x="0" y="13453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74BA4A60-4034-4E39-BA8D-1030037A658F}"/>
                </a:ext>
              </a:extLst>
            </p:cNvPr>
            <p:cNvSpPr/>
            <p:nvPr userDrawn="1"/>
          </p:nvSpPr>
          <p:spPr>
            <a:xfrm>
              <a:off x="5450106" y="3538538"/>
              <a:ext cx="288000" cy="1317628"/>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7">
              <a:extLst>
                <a:ext uri="{FF2B5EF4-FFF2-40B4-BE49-F238E27FC236}">
                  <a16:creationId xmlns:a16="http://schemas.microsoft.com/office/drawing/2014/main" id="{C8BBE987-A1E5-4C5B-A014-891A01D4CC57}"/>
                </a:ext>
              </a:extLst>
            </p:cNvPr>
            <p:cNvSpPr/>
            <p:nvPr userDrawn="1"/>
          </p:nvSpPr>
          <p:spPr>
            <a:xfrm>
              <a:off x="5129242" y="3655219"/>
              <a:ext cx="270000" cy="1200947"/>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7">
              <a:extLst>
                <a:ext uri="{FF2B5EF4-FFF2-40B4-BE49-F238E27FC236}">
                  <a16:creationId xmlns:a16="http://schemas.microsoft.com/office/drawing/2014/main" id="{C6484544-536E-45CD-8C0E-14CCDCE83D26}"/>
                </a:ext>
              </a:extLst>
            </p:cNvPr>
            <p:cNvSpPr/>
            <p:nvPr userDrawn="1"/>
          </p:nvSpPr>
          <p:spPr>
            <a:xfrm>
              <a:off x="4829174" y="3717130"/>
              <a:ext cx="252000" cy="11390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7">
              <a:extLst>
                <a:ext uri="{FF2B5EF4-FFF2-40B4-BE49-F238E27FC236}">
                  <a16:creationId xmlns:a16="http://schemas.microsoft.com/office/drawing/2014/main" id="{C1825E2C-0191-4EFA-80F1-E52874972435}"/>
                </a:ext>
              </a:extLst>
            </p:cNvPr>
            <p:cNvSpPr/>
            <p:nvPr userDrawn="1"/>
          </p:nvSpPr>
          <p:spPr>
            <a:xfrm>
              <a:off x="4545467" y="3804966"/>
              <a:ext cx="234000" cy="10512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7">
              <a:extLst>
                <a:ext uri="{FF2B5EF4-FFF2-40B4-BE49-F238E27FC236}">
                  <a16:creationId xmlns:a16="http://schemas.microsoft.com/office/drawing/2014/main" id="{3D8D4F80-7CD8-427A-A1AB-56714EEA6AC6}"/>
                </a:ext>
              </a:extLst>
            </p:cNvPr>
            <p:cNvSpPr/>
            <p:nvPr userDrawn="1"/>
          </p:nvSpPr>
          <p:spPr>
            <a:xfrm>
              <a:off x="4281452" y="3879056"/>
              <a:ext cx="216000" cy="98167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7">
              <a:extLst>
                <a:ext uri="{FF2B5EF4-FFF2-40B4-BE49-F238E27FC236}">
                  <a16:creationId xmlns:a16="http://schemas.microsoft.com/office/drawing/2014/main" id="{1A178F92-30A6-44A5-8EB3-4FB1D3E55142}"/>
                </a:ext>
              </a:extLst>
            </p:cNvPr>
            <p:cNvSpPr/>
            <p:nvPr userDrawn="1"/>
          </p:nvSpPr>
          <p:spPr>
            <a:xfrm>
              <a:off x="4034093" y="3960019"/>
              <a:ext cx="198000" cy="90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7">
              <a:extLst>
                <a:ext uri="{FF2B5EF4-FFF2-40B4-BE49-F238E27FC236}">
                  <a16:creationId xmlns:a16="http://schemas.microsoft.com/office/drawing/2014/main" id="{847922B0-A313-4F1A-93B0-8ECF5AA7E7D3}"/>
                </a:ext>
              </a:extLst>
            </p:cNvPr>
            <p:cNvSpPr/>
            <p:nvPr userDrawn="1"/>
          </p:nvSpPr>
          <p:spPr>
            <a:xfrm>
              <a:off x="3565435" y="3717130"/>
              <a:ext cx="179530" cy="113903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7">
              <a:extLst>
                <a:ext uri="{FF2B5EF4-FFF2-40B4-BE49-F238E27FC236}">
                  <a16:creationId xmlns:a16="http://schemas.microsoft.com/office/drawing/2014/main" id="{A2C978AE-00BA-4771-A96D-E3A8857A5506}"/>
                </a:ext>
              </a:extLst>
            </p:cNvPr>
            <p:cNvSpPr/>
            <p:nvPr userDrawn="1"/>
          </p:nvSpPr>
          <p:spPr>
            <a:xfrm>
              <a:off x="3358585" y="3794163"/>
              <a:ext cx="162000" cy="1062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7">
              <a:extLst>
                <a:ext uri="{FF2B5EF4-FFF2-40B4-BE49-F238E27FC236}">
                  <a16:creationId xmlns:a16="http://schemas.microsoft.com/office/drawing/2014/main" id="{675A8AC7-CE6F-42FE-BE11-3066C0C318BC}"/>
                </a:ext>
              </a:extLst>
            </p:cNvPr>
            <p:cNvSpPr/>
            <p:nvPr userDrawn="1"/>
          </p:nvSpPr>
          <p:spPr>
            <a:xfrm>
              <a:off x="3174548" y="3866163"/>
              <a:ext cx="144000" cy="99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7">
              <a:extLst>
                <a:ext uri="{FF2B5EF4-FFF2-40B4-BE49-F238E27FC236}">
                  <a16:creationId xmlns:a16="http://schemas.microsoft.com/office/drawing/2014/main" id="{9C8A4100-1F55-46F4-AE50-52ABDC3A4B48}"/>
                </a:ext>
              </a:extLst>
            </p:cNvPr>
            <p:cNvSpPr/>
            <p:nvPr userDrawn="1"/>
          </p:nvSpPr>
          <p:spPr>
            <a:xfrm>
              <a:off x="2731115" y="3560163"/>
              <a:ext cx="126000" cy="1296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7">
              <a:extLst>
                <a:ext uri="{FF2B5EF4-FFF2-40B4-BE49-F238E27FC236}">
                  <a16:creationId xmlns:a16="http://schemas.microsoft.com/office/drawing/2014/main" id="{F1A627F5-6F29-435D-B5DB-05BFA6E37F20}"/>
                </a:ext>
              </a:extLst>
            </p:cNvPr>
            <p:cNvSpPr/>
            <p:nvPr userDrawn="1"/>
          </p:nvSpPr>
          <p:spPr>
            <a:xfrm>
              <a:off x="2582314" y="3632199"/>
              <a:ext cx="108000" cy="122396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7">
              <a:extLst>
                <a:ext uri="{FF2B5EF4-FFF2-40B4-BE49-F238E27FC236}">
                  <a16:creationId xmlns:a16="http://schemas.microsoft.com/office/drawing/2014/main" id="{1AFA8084-7D77-4F7B-804F-04216F09D504}"/>
                </a:ext>
              </a:extLst>
            </p:cNvPr>
            <p:cNvSpPr/>
            <p:nvPr userDrawn="1"/>
          </p:nvSpPr>
          <p:spPr>
            <a:xfrm>
              <a:off x="2446410" y="3692527"/>
              <a:ext cx="90000" cy="11636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7">
              <a:extLst>
                <a:ext uri="{FF2B5EF4-FFF2-40B4-BE49-F238E27FC236}">
                  <a16:creationId xmlns:a16="http://schemas.microsoft.com/office/drawing/2014/main" id="{D5004DE1-0F02-4399-B866-E08318E5FA49}"/>
                </a:ext>
              </a:extLst>
            </p:cNvPr>
            <p:cNvSpPr/>
            <p:nvPr userDrawn="1"/>
          </p:nvSpPr>
          <p:spPr>
            <a:xfrm>
              <a:off x="3794324" y="3632200"/>
              <a:ext cx="190800" cy="122079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平行四边形 20">
              <a:extLst>
                <a:ext uri="{FF2B5EF4-FFF2-40B4-BE49-F238E27FC236}">
                  <a16:creationId xmlns:a16="http://schemas.microsoft.com/office/drawing/2014/main" id="{2B432808-EB44-488D-8DAC-AA4FA78CFEB7}"/>
                </a:ext>
              </a:extLst>
            </p:cNvPr>
            <p:cNvSpPr/>
            <p:nvPr userDrawn="1"/>
          </p:nvSpPr>
          <p:spPr>
            <a:xfrm rot="5400000">
              <a:off x="3963154" y="3658999"/>
              <a:ext cx="278608" cy="252001"/>
            </a:xfrm>
            <a:prstGeom prst="parallelogram">
              <a:avLst>
                <a:gd name="adj" fmla="val 87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平行四边形 21">
              <a:extLst>
                <a:ext uri="{FF2B5EF4-FFF2-40B4-BE49-F238E27FC236}">
                  <a16:creationId xmlns:a16="http://schemas.microsoft.com/office/drawing/2014/main" id="{E1AD3088-FD09-42FD-87DB-88B06CF21BFD}"/>
                </a:ext>
              </a:extLst>
            </p:cNvPr>
            <p:cNvSpPr/>
            <p:nvPr userDrawn="1"/>
          </p:nvSpPr>
          <p:spPr>
            <a:xfrm rot="5400000">
              <a:off x="4264459" y="3629935"/>
              <a:ext cx="180000" cy="252001"/>
            </a:xfrm>
            <a:prstGeom prst="parallelogram">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平行四边形 22">
              <a:extLst>
                <a:ext uri="{FF2B5EF4-FFF2-40B4-BE49-F238E27FC236}">
                  <a16:creationId xmlns:a16="http://schemas.microsoft.com/office/drawing/2014/main" id="{45CB15CD-7EDB-4BF8-B564-22C01F356505}"/>
                </a:ext>
              </a:extLst>
            </p:cNvPr>
            <p:cNvSpPr/>
            <p:nvPr userDrawn="1"/>
          </p:nvSpPr>
          <p:spPr>
            <a:xfrm rot="5400000">
              <a:off x="4586504" y="3574178"/>
              <a:ext cx="82156" cy="299007"/>
            </a:xfrm>
            <a:prstGeom prst="parallelogram">
              <a:avLst>
                <a:gd name="adj" fmla="val 223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7">
              <a:extLst>
                <a:ext uri="{FF2B5EF4-FFF2-40B4-BE49-F238E27FC236}">
                  <a16:creationId xmlns:a16="http://schemas.microsoft.com/office/drawing/2014/main" id="{E72AA907-FA43-40CF-9FC1-268E42F9E3AA}"/>
                </a:ext>
              </a:extLst>
            </p:cNvPr>
            <p:cNvSpPr/>
            <p:nvPr userDrawn="1"/>
          </p:nvSpPr>
          <p:spPr>
            <a:xfrm>
              <a:off x="2901965" y="3495476"/>
              <a:ext cx="221719" cy="135750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平行四边形 24">
              <a:extLst>
                <a:ext uri="{FF2B5EF4-FFF2-40B4-BE49-F238E27FC236}">
                  <a16:creationId xmlns:a16="http://schemas.microsoft.com/office/drawing/2014/main" id="{E983C5CC-D693-4036-AE7B-8C52BC3DDE5A}"/>
                </a:ext>
              </a:extLst>
            </p:cNvPr>
            <p:cNvSpPr/>
            <p:nvPr userDrawn="1"/>
          </p:nvSpPr>
          <p:spPr>
            <a:xfrm rot="5400000">
              <a:off x="3059740" y="3555821"/>
              <a:ext cx="310466" cy="221718"/>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平行四边形 25">
              <a:extLst>
                <a:ext uri="{FF2B5EF4-FFF2-40B4-BE49-F238E27FC236}">
                  <a16:creationId xmlns:a16="http://schemas.microsoft.com/office/drawing/2014/main" id="{7C5592C2-9695-4FDE-88D8-D3D24041AD76}"/>
                </a:ext>
              </a:extLst>
            </p:cNvPr>
            <p:cNvSpPr/>
            <p:nvPr userDrawn="1"/>
          </p:nvSpPr>
          <p:spPr>
            <a:xfrm rot="5400000">
              <a:off x="3313575" y="3533309"/>
              <a:ext cx="231663" cy="221719"/>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平行四边形 26">
              <a:extLst>
                <a:ext uri="{FF2B5EF4-FFF2-40B4-BE49-F238E27FC236}">
                  <a16:creationId xmlns:a16="http://schemas.microsoft.com/office/drawing/2014/main" id="{DF9B91A5-4C23-420E-A153-07D1B18EC8FD}"/>
                </a:ext>
              </a:extLst>
            </p:cNvPr>
            <p:cNvSpPr/>
            <p:nvPr userDrawn="1"/>
          </p:nvSpPr>
          <p:spPr>
            <a:xfrm rot="5400000">
              <a:off x="3579416" y="3503843"/>
              <a:ext cx="135806" cy="221718"/>
            </a:xfrm>
            <a:prstGeom prst="parallelogram">
              <a:avLst>
                <a:gd name="adj" fmla="val 966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平行四边形 27">
              <a:extLst>
                <a:ext uri="{FF2B5EF4-FFF2-40B4-BE49-F238E27FC236}">
                  <a16:creationId xmlns:a16="http://schemas.microsoft.com/office/drawing/2014/main" id="{411A9CAB-67D2-436D-B13A-CCA1C08B1ADD}"/>
                </a:ext>
              </a:extLst>
            </p:cNvPr>
            <p:cNvSpPr/>
            <p:nvPr userDrawn="1"/>
          </p:nvSpPr>
          <p:spPr>
            <a:xfrm rot="5400000">
              <a:off x="3898149" y="3412087"/>
              <a:ext cx="62551" cy="355253"/>
            </a:xfrm>
            <a:prstGeom prst="parallelogram">
              <a:avLst>
                <a:gd name="adj" fmla="val 344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平行四边形 28">
              <a:extLst>
                <a:ext uri="{FF2B5EF4-FFF2-40B4-BE49-F238E27FC236}">
                  <a16:creationId xmlns:a16="http://schemas.microsoft.com/office/drawing/2014/main" id="{91606749-2607-4B07-BE1A-99165193E561}"/>
                </a:ext>
              </a:extLst>
            </p:cNvPr>
            <p:cNvSpPr/>
            <p:nvPr userDrawn="1"/>
          </p:nvSpPr>
          <p:spPr>
            <a:xfrm rot="5400000">
              <a:off x="3293618" y="3115894"/>
              <a:ext cx="330919" cy="460188"/>
            </a:xfrm>
            <a:prstGeom prst="parallelogram">
              <a:avLst>
                <a:gd name="adj" fmla="val 116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平行四边形 29">
              <a:extLst>
                <a:ext uri="{FF2B5EF4-FFF2-40B4-BE49-F238E27FC236}">
                  <a16:creationId xmlns:a16="http://schemas.microsoft.com/office/drawing/2014/main" id="{FE69CB90-FD10-457A-A0D6-A7159B8B34AD}"/>
                </a:ext>
              </a:extLst>
            </p:cNvPr>
            <p:cNvSpPr/>
            <p:nvPr userDrawn="1"/>
          </p:nvSpPr>
          <p:spPr>
            <a:xfrm rot="5400000">
              <a:off x="3225804" y="2875983"/>
              <a:ext cx="307472" cy="282090"/>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平行四边形 30">
              <a:extLst>
                <a:ext uri="{FF2B5EF4-FFF2-40B4-BE49-F238E27FC236}">
                  <a16:creationId xmlns:a16="http://schemas.microsoft.com/office/drawing/2014/main" id="{967712FB-DCB8-4CE9-BE8B-150BC1D4C41A}"/>
                </a:ext>
              </a:extLst>
            </p:cNvPr>
            <p:cNvSpPr/>
            <p:nvPr userDrawn="1"/>
          </p:nvSpPr>
          <p:spPr>
            <a:xfrm rot="5400000">
              <a:off x="2960147" y="3011574"/>
              <a:ext cx="307472" cy="141297"/>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平行四边形 31">
              <a:extLst>
                <a:ext uri="{FF2B5EF4-FFF2-40B4-BE49-F238E27FC236}">
                  <a16:creationId xmlns:a16="http://schemas.microsoft.com/office/drawing/2014/main" id="{BA684221-5F4D-4AB3-BA81-09A927D5C306}"/>
                </a:ext>
              </a:extLst>
            </p:cNvPr>
            <p:cNvSpPr/>
            <p:nvPr userDrawn="1"/>
          </p:nvSpPr>
          <p:spPr>
            <a:xfrm rot="5400000">
              <a:off x="2988670" y="3288308"/>
              <a:ext cx="223442" cy="16828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平行四边形 32">
              <a:extLst>
                <a:ext uri="{FF2B5EF4-FFF2-40B4-BE49-F238E27FC236}">
                  <a16:creationId xmlns:a16="http://schemas.microsoft.com/office/drawing/2014/main" id="{F37E4B23-23E8-4B36-A94C-E9CB4F9D2411}"/>
                </a:ext>
              </a:extLst>
            </p:cNvPr>
            <p:cNvSpPr/>
            <p:nvPr userDrawn="1"/>
          </p:nvSpPr>
          <p:spPr>
            <a:xfrm rot="5400000">
              <a:off x="2835706" y="3336036"/>
              <a:ext cx="143676" cy="12600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平行四边形 33">
              <a:extLst>
                <a:ext uri="{FF2B5EF4-FFF2-40B4-BE49-F238E27FC236}">
                  <a16:creationId xmlns:a16="http://schemas.microsoft.com/office/drawing/2014/main" id="{9218753D-86E3-44E4-89B1-D784AE80C905}"/>
                </a:ext>
              </a:extLst>
            </p:cNvPr>
            <p:cNvSpPr/>
            <p:nvPr userDrawn="1"/>
          </p:nvSpPr>
          <p:spPr>
            <a:xfrm rot="5400000">
              <a:off x="2796407" y="3445022"/>
              <a:ext cx="143676" cy="45719"/>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星形: 五角 34">
              <a:extLst>
                <a:ext uri="{FF2B5EF4-FFF2-40B4-BE49-F238E27FC236}">
                  <a16:creationId xmlns:a16="http://schemas.microsoft.com/office/drawing/2014/main" id="{0C55B2CC-E9A6-4406-B6AA-A5E3CD0D4CF3}"/>
                </a:ext>
              </a:extLst>
            </p:cNvPr>
            <p:cNvSpPr/>
            <p:nvPr userDrawn="1"/>
          </p:nvSpPr>
          <p:spPr>
            <a:xfrm>
              <a:off x="3220021" y="1865727"/>
              <a:ext cx="197052" cy="197052"/>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新月形 35">
              <a:extLst>
                <a:ext uri="{FF2B5EF4-FFF2-40B4-BE49-F238E27FC236}">
                  <a16:creationId xmlns:a16="http://schemas.microsoft.com/office/drawing/2014/main" id="{00236C42-2A59-4868-834C-B5E95627505A}"/>
                </a:ext>
              </a:extLst>
            </p:cNvPr>
            <p:cNvSpPr/>
            <p:nvPr userDrawn="1"/>
          </p:nvSpPr>
          <p:spPr>
            <a:xfrm rot="16200000">
              <a:off x="3282548" y="2100321"/>
              <a:ext cx="71999" cy="143998"/>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梯形 13">
              <a:extLst>
                <a:ext uri="{FF2B5EF4-FFF2-40B4-BE49-F238E27FC236}">
                  <a16:creationId xmlns:a16="http://schemas.microsoft.com/office/drawing/2014/main" id="{7BE53953-D624-4027-AEBD-77E381A837A3}"/>
                </a:ext>
              </a:extLst>
            </p:cNvPr>
            <p:cNvSpPr/>
            <p:nvPr userDrawn="1"/>
          </p:nvSpPr>
          <p:spPr>
            <a:xfrm>
              <a:off x="3289747" y="2205369"/>
              <a:ext cx="57600" cy="587497"/>
            </a:xfrm>
            <a:custGeom>
              <a:avLst/>
              <a:gdLst>
                <a:gd name="connsiteX0" fmla="*/ 0 w 57600"/>
                <a:gd name="connsiteY0" fmla="*/ 587497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7497 h 587497"/>
                <a:gd name="connsiteX0" fmla="*/ 0 w 57600"/>
                <a:gd name="connsiteY0" fmla="*/ 582734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2734 h 58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 h="587497">
                  <a:moveTo>
                    <a:pt x="0" y="582734"/>
                  </a:moveTo>
                  <a:lnTo>
                    <a:pt x="14400" y="0"/>
                  </a:lnTo>
                  <a:lnTo>
                    <a:pt x="43200" y="0"/>
                  </a:lnTo>
                  <a:lnTo>
                    <a:pt x="57600" y="587497"/>
                  </a:lnTo>
                  <a:lnTo>
                    <a:pt x="0" y="5827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a:extLst>
                <a:ext uri="{FF2B5EF4-FFF2-40B4-BE49-F238E27FC236}">
                  <a16:creationId xmlns:a16="http://schemas.microsoft.com/office/drawing/2014/main" id="{91411CDB-FF54-4BDC-A033-BF314EA5FF14}"/>
                </a:ext>
              </a:extLst>
            </p:cNvPr>
            <p:cNvGrpSpPr/>
            <p:nvPr userDrawn="1"/>
          </p:nvGrpSpPr>
          <p:grpSpPr>
            <a:xfrm>
              <a:off x="5938512" y="3943430"/>
              <a:ext cx="1098280" cy="1107996"/>
              <a:chOff x="5938512" y="3943430"/>
              <a:chExt cx="1098280" cy="1107996"/>
            </a:xfrm>
            <a:grpFill/>
          </p:grpSpPr>
          <p:sp>
            <p:nvSpPr>
              <p:cNvPr id="39" name="文本框 38">
                <a:extLst>
                  <a:ext uri="{FF2B5EF4-FFF2-40B4-BE49-F238E27FC236}">
                    <a16:creationId xmlns:a16="http://schemas.microsoft.com/office/drawing/2014/main" id="{BA2825AA-7D4C-4471-956B-0229E71DBDB8}"/>
                  </a:ext>
                </a:extLst>
              </p:cNvPr>
              <p:cNvSpPr txBox="1"/>
              <p:nvPr userDrawn="1"/>
            </p:nvSpPr>
            <p:spPr>
              <a:xfrm>
                <a:off x="5938512"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H</a:t>
                </a:r>
              </a:p>
            </p:txBody>
          </p:sp>
          <p:sp>
            <p:nvSpPr>
              <p:cNvPr id="40" name="文本框 39">
                <a:extLst>
                  <a:ext uri="{FF2B5EF4-FFF2-40B4-BE49-F238E27FC236}">
                    <a16:creationId xmlns:a16="http://schemas.microsoft.com/office/drawing/2014/main" id="{0BA6B9D0-A0C5-44E2-A4F0-1B7D3EF4BA33}"/>
                  </a:ext>
                </a:extLst>
              </p:cNvPr>
              <p:cNvSpPr txBox="1"/>
              <p:nvPr userDrawn="1"/>
            </p:nvSpPr>
            <p:spPr>
              <a:xfrm>
                <a:off x="6253119"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I</a:t>
                </a:r>
              </a:p>
            </p:txBody>
          </p:sp>
          <p:sp>
            <p:nvSpPr>
              <p:cNvPr id="41" name="文本框 40">
                <a:extLst>
                  <a:ext uri="{FF2B5EF4-FFF2-40B4-BE49-F238E27FC236}">
                    <a16:creationId xmlns:a16="http://schemas.microsoft.com/office/drawing/2014/main" id="{92A7C908-F098-419B-A364-EC56D6C709BD}"/>
                  </a:ext>
                </a:extLst>
              </p:cNvPr>
              <p:cNvSpPr txBox="1"/>
              <p:nvPr userDrawn="1"/>
            </p:nvSpPr>
            <p:spPr>
              <a:xfrm>
                <a:off x="6538393"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T</a:t>
                </a:r>
              </a:p>
            </p:txBody>
          </p:sp>
        </p:grpSp>
      </p:grpSp>
    </p:spTree>
    <p:extLst>
      <p:ext uri="{BB962C8B-B14F-4D97-AF65-F5344CB8AC3E}">
        <p14:creationId xmlns:p14="http://schemas.microsoft.com/office/powerpoint/2010/main" val="3402166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2BE6E0-0CA1-439C-BC2A-1519730E040E}"/>
              </a:ext>
            </a:extLst>
          </p:cNvPr>
          <p:cNvSpPr txBox="1"/>
          <p:nvPr userDrawn="1"/>
        </p:nvSpPr>
        <p:spPr>
          <a:xfrm>
            <a:off x="1365713" y="1279375"/>
            <a:ext cx="4203101" cy="403316"/>
          </a:xfrm>
          <a:prstGeom prst="rect">
            <a:avLst/>
          </a:prstGeom>
          <a:noFill/>
        </p:spPr>
        <p:txBody>
          <a:bodyPr wrap="square" rtlCol="0">
            <a:spAutoFit/>
          </a:bodyPr>
          <a:lstStyle/>
          <a:p>
            <a:pPr indent="457200">
              <a:lnSpc>
                <a:spcPct val="125000"/>
              </a:lnSpc>
              <a:spcAft>
                <a:spcPts val="1200"/>
              </a:spcAft>
            </a:pPr>
            <a:r>
              <a:rPr lang="zh-CN" altLang="en-US" baseline="0" dirty="0">
                <a:latin typeface="Times New Roman" panose="02020603050405020304" pitchFamily="18" charset="0"/>
                <a:ea typeface="楷体" panose="02010609060101010101" pitchFamily="49" charset="-122"/>
              </a:rPr>
              <a:t>单击此处添加正文格式</a:t>
            </a:r>
          </a:p>
        </p:txBody>
      </p:sp>
    </p:spTree>
    <p:extLst>
      <p:ext uri="{BB962C8B-B14F-4D97-AF65-F5344CB8AC3E}">
        <p14:creationId xmlns:p14="http://schemas.microsoft.com/office/powerpoint/2010/main" val="274736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8" name="图片 7" descr="图片包含 物体, 天空, 气泡&#10;&#10;描述已自动生成">
            <a:extLst>
              <a:ext uri="{FF2B5EF4-FFF2-40B4-BE49-F238E27FC236}">
                <a16:creationId xmlns:a16="http://schemas.microsoft.com/office/drawing/2014/main" id="{A582F013-3114-4F4D-ABBE-60255AF8DEBF}"/>
              </a:ext>
            </a:extLst>
          </p:cNvPr>
          <p:cNvPicPr>
            <a:picLocks/>
          </p:cNvPicPr>
          <p:nvPr userDrawn="1"/>
        </p:nvPicPr>
        <p:blipFill rotWithShape="1">
          <a:blip r:embed="rId2">
            <a:alphaModFix/>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3517220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9" name="文本框 68"/>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p:cNvSpPr txBox="1"/>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t>‹#›</a:t>
            </a:fld>
            <a:endParaRPr lang="zh-CN" altLang="en-US" sz="1150" spc="90" dirty="0"/>
          </a:p>
        </p:txBody>
      </p:sp>
      <p:grpSp>
        <p:nvGrpSpPr>
          <p:cNvPr id="92" name="组合 91"/>
          <p:cNvGrpSpPr/>
          <p:nvPr userDrawn="1"/>
        </p:nvGrpSpPr>
        <p:grpSpPr>
          <a:xfrm>
            <a:off x="7128281" y="258939"/>
            <a:ext cx="1718300" cy="489990"/>
            <a:chOff x="7047352" y="251513"/>
            <a:chExt cx="1718300" cy="489990"/>
          </a:xfrm>
        </p:grpSpPr>
        <p:pic>
          <p:nvPicPr>
            <p:cNvPr id="87" name="图片 86"/>
            <p:cNvPicPr>
              <a:picLocks noChangeAspect="1"/>
            </p:cNvPicPr>
            <p:nvPr userDrawn="1"/>
          </p:nvPicPr>
          <p:blipFill rotWithShape="1">
            <a:blip r:embed="rId2">
              <a:alphaModFix amt="70000"/>
              <a:clrChange>
                <a:clrFrom>
                  <a:srgbClr val="FFFFFF"/>
                </a:clrFrom>
                <a:clrTo>
                  <a:srgbClr val="FFFFFF">
                    <a:alpha val="0"/>
                  </a:srgbClr>
                </a:clrTo>
              </a:clrChange>
            </a:blip>
            <a:srcRect/>
            <a:stretch>
              <a:fillRect/>
            </a:stretch>
          </p:blipFill>
          <p:spPr>
            <a:xfrm>
              <a:off x="7047352" y="251513"/>
              <a:ext cx="1718300" cy="326404"/>
            </a:xfrm>
            <a:prstGeom prst="rect">
              <a:avLst/>
            </a:prstGeom>
          </p:spPr>
        </p:pic>
        <p:sp>
          <p:nvSpPr>
            <p:cNvPr id="90" name="文本框 89"/>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sp>
        <p:nvSpPr>
          <p:cNvPr id="84" name="图片占位符 4"/>
          <p:cNvSpPr>
            <a:spLocks noGrp="1"/>
          </p:cNvSpPr>
          <p:nvPr>
            <p:ph type="pic" sz="quarter" idx="11"/>
          </p:nvPr>
        </p:nvSpPr>
        <p:spPr>
          <a:xfrm>
            <a:off x="442913" y="1368705"/>
            <a:ext cx="3776458" cy="3777676"/>
          </a:xfrm>
        </p:spPr>
        <p:txBody>
          <a:bodyPr/>
          <a:lstStyle/>
          <a:p>
            <a:endParaRPr kumimoji="1" lang="zh-CN" altLang="en-US"/>
          </a:p>
        </p:txBody>
      </p:sp>
      <p:pic>
        <p:nvPicPr>
          <p:cNvPr id="2" name="图片 1"/>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p:cNvPicPr>
            <a:picLocks noChangeAspect="1" noChangeArrowheads="1"/>
          </p:cNvPicPr>
          <p:nvPr userDrawn="1"/>
        </p:nvPicPr>
        <p:blipFill>
          <a:blip r:embed="rId4"/>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79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endParaRPr lang="en-US"/>
          </a:p>
        </p:txBody>
      </p:sp>
      <p:sp>
        <p:nvSpPr>
          <p:cNvPr id="3" name="日期占位符 2"/>
          <p:cNvSpPr>
            <a:spLocks noGrp="1"/>
          </p:cNvSpPr>
          <p:nvPr>
            <p:ph type="dt" idx="10"/>
          </p:nvPr>
        </p:nvSpPr>
        <p:spPr/>
        <p:txBody>
          <a:bodyPr/>
          <a:lstStyle/>
          <a:p>
            <a:fld id="{3844688C-8926-4DD4-B338-E3F99E900D59}" type="datetimeFigureOut">
              <a:rPr lang="en-US"/>
              <a:t>5/18/2023</a:t>
            </a:fld>
            <a:endParaRPr lang="en-US"/>
          </a:p>
        </p:txBody>
      </p:sp>
      <p:sp>
        <p:nvSpPr>
          <p:cNvPr id="4" name="页脚占位符 3"/>
          <p:cNvSpPr>
            <a:spLocks noGrp="1"/>
          </p:cNvSpPr>
          <p:nvPr>
            <p:ph type="ftr" idx="11"/>
          </p:nvPr>
        </p:nvSpPr>
        <p:spPr/>
        <p:txBody>
          <a:bodyPr/>
          <a:lstStyle/>
          <a:p>
            <a:endParaRPr lang="en-US"/>
          </a:p>
        </p:txBody>
      </p:sp>
      <p:sp>
        <p:nvSpPr>
          <p:cNvPr id="5" name="灯片编号占位符 4"/>
          <p:cNvSpPr>
            <a:spLocks noGrp="1"/>
          </p:cNvSpPr>
          <p:nvPr>
            <p:ph type="sldNum" idx="12"/>
          </p:nvPr>
        </p:nvSpPr>
        <p:spPr/>
        <p:txBody>
          <a:bodyPr/>
          <a:lstStyle/>
          <a:p>
            <a:fld id="{01F6EC6B-1DC2-4668-AA13-C2C4EA93FBFA}" type="slidenum">
              <a:rPr lang="en-US"/>
              <a:t>‹#›</a:t>
            </a:fld>
            <a:endParaRPr lang="en-US"/>
          </a:p>
        </p:txBody>
      </p:sp>
      <p:grpSp>
        <p:nvGrpSpPr>
          <p:cNvPr id="6" name="组合 5"/>
          <p:cNvGrpSpPr/>
          <p:nvPr/>
        </p:nvGrpSpPr>
        <p:grpSpPr>
          <a:xfrm>
            <a:off x="2446410" y="1865727"/>
            <a:ext cx="4590382" cy="3185699"/>
            <a:chOff x="2446410" y="1865727"/>
            <a:chExt cx="4590382" cy="3185699"/>
          </a:xfrm>
          <a:solidFill>
            <a:srgbClr val="02429B"/>
          </a:solidFill>
        </p:grpSpPr>
        <p:sp>
          <p:nvSpPr>
            <p:cNvPr id="7" name="矩形 7"/>
            <p:cNvSpPr/>
            <p:nvPr/>
          </p:nvSpPr>
          <p:spPr>
            <a:xfrm>
              <a:off x="5790811" y="3478408"/>
              <a:ext cx="1200203" cy="1386080"/>
            </a:xfrm>
            <a:custGeom>
              <a:avLst/>
              <a:gdLst/>
              <a:ahLst/>
              <a:cxnLst/>
              <a:rect l="l" t="t" r="r" b="b"/>
              <a:pathLst>
                <a:path w="1200203" h="1386080">
                  <a:moveTo>
                    <a:pt x="0" y="0"/>
                  </a:moveTo>
                  <a:lnTo>
                    <a:pt x="1190051" y="45749"/>
                  </a:lnTo>
                  <a:lnTo>
                    <a:pt x="1200203" y="1386080"/>
                  </a:lnTo>
                  <a:lnTo>
                    <a:pt x="0" y="1386080"/>
                  </a:lnTo>
                  <a:lnTo>
                    <a:pt x="0" y="0"/>
                  </a:lnTo>
                  <a:close/>
                </a:path>
              </a:pathLst>
            </a:custGeom>
            <a:grpFill/>
            <a:ln>
              <a:noFill/>
            </a:ln>
          </p:spPr>
          <p:txBody>
            <a:bodyPr anchor="ctr"/>
            <a:lstStyle/>
            <a:p>
              <a:pPr algn="r"/>
              <a:endParaRPr lang="en-US" sz="3200">
                <a:solidFill>
                  <a:schemeClr val="lt1"/>
                </a:solidFill>
                <a:latin typeface="黑体"/>
                <a:ea typeface="黑体"/>
              </a:endParaRPr>
            </a:p>
            <a:p>
              <a:pPr algn="r"/>
              <a:endParaRPr lang="en-US" sz="3200">
                <a:solidFill>
                  <a:schemeClr val="lt1"/>
                </a:solidFill>
                <a:latin typeface="黑体"/>
                <a:ea typeface="黑体"/>
              </a:endParaRPr>
            </a:p>
            <a:p>
              <a:pPr algn="r"/>
              <a:endParaRPr lang="en-US" sz="3200">
                <a:solidFill>
                  <a:schemeClr val="lt1"/>
                </a:solidFill>
                <a:latin typeface="黑体"/>
                <a:ea typeface="黑体"/>
              </a:endParaRPr>
            </a:p>
          </p:txBody>
        </p:sp>
        <p:sp>
          <p:nvSpPr>
            <p:cNvPr id="8" name="矩形 7"/>
            <p:cNvSpPr/>
            <p:nvPr/>
          </p:nvSpPr>
          <p:spPr>
            <a:xfrm>
              <a:off x="5450106" y="3538538"/>
              <a:ext cx="288000" cy="1317628"/>
            </a:xfrm>
            <a:custGeom>
              <a:avLst/>
              <a:gdLst/>
              <a:ahLst/>
              <a:cxnLst/>
              <a:rect l="l" t="t" r="r" b="b"/>
              <a:pathLst>
                <a:path w="288000" h="1317628">
                  <a:moveTo>
                    <a:pt x="0" y="0"/>
                  </a:moveTo>
                  <a:lnTo>
                    <a:pt x="285564" y="16669"/>
                  </a:lnTo>
                  <a:lnTo>
                    <a:pt x="288000" y="1317628"/>
                  </a:lnTo>
                  <a:lnTo>
                    <a:pt x="0" y="1317628"/>
                  </a:lnTo>
                  <a:lnTo>
                    <a:pt x="0" y="0"/>
                  </a:lnTo>
                  <a:close/>
                </a:path>
              </a:pathLst>
            </a:custGeom>
            <a:grpFill/>
            <a:ln>
              <a:noFill/>
            </a:ln>
          </p:spPr>
          <p:txBody>
            <a:bodyPr anchor="ctr"/>
            <a:lstStyle/>
            <a:p>
              <a:pPr algn="ctr"/>
              <a:endParaRPr lang="en-US">
                <a:solidFill>
                  <a:schemeClr val="lt1"/>
                </a:solidFill>
              </a:endParaRPr>
            </a:p>
          </p:txBody>
        </p:sp>
        <p:sp>
          <p:nvSpPr>
            <p:cNvPr id="9" name="矩形 7"/>
            <p:cNvSpPr/>
            <p:nvPr/>
          </p:nvSpPr>
          <p:spPr>
            <a:xfrm>
              <a:off x="5129242" y="3655219"/>
              <a:ext cx="270000" cy="1200947"/>
            </a:xfrm>
            <a:custGeom>
              <a:avLst/>
              <a:gdLst/>
              <a:ahLst/>
              <a:cxnLst/>
              <a:rect l="l" t="t" r="r" b="b"/>
              <a:pathLst>
                <a:path w="270000" h="1200947">
                  <a:moveTo>
                    <a:pt x="0" y="0"/>
                  </a:moveTo>
                  <a:lnTo>
                    <a:pt x="267716" y="15193"/>
                  </a:lnTo>
                  <a:lnTo>
                    <a:pt x="270000" y="1200947"/>
                  </a:lnTo>
                  <a:lnTo>
                    <a:pt x="0" y="1200947"/>
                  </a:lnTo>
                  <a:lnTo>
                    <a:pt x="0" y="0"/>
                  </a:lnTo>
                  <a:close/>
                </a:path>
              </a:pathLst>
            </a:custGeom>
            <a:grpFill/>
            <a:ln>
              <a:noFill/>
            </a:ln>
          </p:spPr>
          <p:txBody>
            <a:bodyPr anchor="ctr"/>
            <a:lstStyle/>
            <a:p>
              <a:pPr algn="ctr"/>
              <a:endParaRPr lang="en-US">
                <a:solidFill>
                  <a:schemeClr val="lt1"/>
                </a:solidFill>
              </a:endParaRPr>
            </a:p>
          </p:txBody>
        </p:sp>
        <p:sp>
          <p:nvSpPr>
            <p:cNvPr id="10" name="矩形 7"/>
            <p:cNvSpPr/>
            <p:nvPr/>
          </p:nvSpPr>
          <p:spPr>
            <a:xfrm>
              <a:off x="4829174" y="3717130"/>
              <a:ext cx="252000" cy="1139035"/>
            </a:xfrm>
            <a:custGeom>
              <a:avLst/>
              <a:gdLst/>
              <a:ahLst/>
              <a:cxnLst/>
              <a:rect l="l" t="t" r="r" b="b"/>
              <a:pathLst>
                <a:path w="252000" h="1139035">
                  <a:moveTo>
                    <a:pt x="0" y="0"/>
                  </a:moveTo>
                  <a:lnTo>
                    <a:pt x="249868" y="14410"/>
                  </a:lnTo>
                  <a:lnTo>
                    <a:pt x="252000" y="1139035"/>
                  </a:lnTo>
                  <a:lnTo>
                    <a:pt x="0" y="1139035"/>
                  </a:lnTo>
                  <a:lnTo>
                    <a:pt x="0" y="0"/>
                  </a:lnTo>
                  <a:close/>
                </a:path>
              </a:pathLst>
            </a:custGeom>
            <a:grpFill/>
            <a:ln>
              <a:noFill/>
            </a:ln>
          </p:spPr>
          <p:txBody>
            <a:bodyPr anchor="ctr"/>
            <a:lstStyle/>
            <a:p>
              <a:pPr algn="ctr"/>
              <a:endParaRPr lang="en-US">
                <a:solidFill>
                  <a:schemeClr val="lt1"/>
                </a:solidFill>
              </a:endParaRPr>
            </a:p>
          </p:txBody>
        </p:sp>
        <p:sp>
          <p:nvSpPr>
            <p:cNvPr id="11" name="矩形 7"/>
            <p:cNvSpPr/>
            <p:nvPr/>
          </p:nvSpPr>
          <p:spPr>
            <a:xfrm>
              <a:off x="4545467" y="3804966"/>
              <a:ext cx="234000" cy="1051200"/>
            </a:xfrm>
            <a:custGeom>
              <a:avLst/>
              <a:gdLst/>
              <a:ahLst/>
              <a:cxnLst/>
              <a:rect l="l" t="t" r="r" b="b"/>
              <a:pathLst>
                <a:path w="234000" h="1051200">
                  <a:moveTo>
                    <a:pt x="0" y="0"/>
                  </a:moveTo>
                  <a:lnTo>
                    <a:pt x="232021" y="13298"/>
                  </a:lnTo>
                  <a:lnTo>
                    <a:pt x="234000" y="1051200"/>
                  </a:lnTo>
                  <a:lnTo>
                    <a:pt x="0" y="1051200"/>
                  </a:lnTo>
                  <a:lnTo>
                    <a:pt x="0" y="0"/>
                  </a:lnTo>
                  <a:close/>
                </a:path>
              </a:pathLst>
            </a:custGeom>
            <a:grpFill/>
            <a:ln>
              <a:noFill/>
            </a:ln>
          </p:spPr>
          <p:txBody>
            <a:bodyPr anchor="ctr"/>
            <a:lstStyle/>
            <a:p>
              <a:pPr algn="ctr"/>
              <a:endParaRPr lang="en-US">
                <a:solidFill>
                  <a:schemeClr val="lt1"/>
                </a:solidFill>
              </a:endParaRPr>
            </a:p>
          </p:txBody>
        </p:sp>
        <p:sp>
          <p:nvSpPr>
            <p:cNvPr id="12" name="矩形 7"/>
            <p:cNvSpPr/>
            <p:nvPr/>
          </p:nvSpPr>
          <p:spPr>
            <a:xfrm>
              <a:off x="4281452" y="3879056"/>
              <a:ext cx="216000" cy="981675"/>
            </a:xfrm>
            <a:custGeom>
              <a:avLst/>
              <a:gdLst/>
              <a:ahLst/>
              <a:cxnLst/>
              <a:rect l="l" t="t" r="r" b="b"/>
              <a:pathLst>
                <a:path w="216000" h="981675">
                  <a:moveTo>
                    <a:pt x="0" y="0"/>
                  </a:moveTo>
                  <a:lnTo>
                    <a:pt x="214173" y="12419"/>
                  </a:lnTo>
                  <a:lnTo>
                    <a:pt x="216000" y="981675"/>
                  </a:lnTo>
                  <a:lnTo>
                    <a:pt x="0" y="981675"/>
                  </a:lnTo>
                  <a:lnTo>
                    <a:pt x="0" y="0"/>
                  </a:lnTo>
                  <a:close/>
                </a:path>
              </a:pathLst>
            </a:custGeom>
            <a:grpFill/>
            <a:ln>
              <a:noFill/>
            </a:ln>
          </p:spPr>
          <p:txBody>
            <a:bodyPr anchor="ctr"/>
            <a:lstStyle/>
            <a:p>
              <a:pPr algn="ctr"/>
              <a:endParaRPr lang="en-US">
                <a:solidFill>
                  <a:schemeClr val="lt1"/>
                </a:solidFill>
              </a:endParaRPr>
            </a:p>
          </p:txBody>
        </p:sp>
        <p:sp>
          <p:nvSpPr>
            <p:cNvPr id="13" name="矩形 7"/>
            <p:cNvSpPr/>
            <p:nvPr/>
          </p:nvSpPr>
          <p:spPr>
            <a:xfrm>
              <a:off x="4034093" y="3960019"/>
              <a:ext cx="198000" cy="900000"/>
            </a:xfrm>
            <a:custGeom>
              <a:avLst/>
              <a:gdLst/>
              <a:ahLst/>
              <a:cxnLst/>
              <a:rect l="l" t="t" r="r" b="b"/>
              <a:pathLst>
                <a:path w="198000" h="900000">
                  <a:moveTo>
                    <a:pt x="0" y="0"/>
                  </a:moveTo>
                  <a:lnTo>
                    <a:pt x="196325" y="11386"/>
                  </a:lnTo>
                  <a:lnTo>
                    <a:pt x="198000" y="900000"/>
                  </a:lnTo>
                  <a:lnTo>
                    <a:pt x="0" y="900000"/>
                  </a:lnTo>
                  <a:lnTo>
                    <a:pt x="0" y="0"/>
                  </a:lnTo>
                  <a:close/>
                </a:path>
              </a:pathLst>
            </a:custGeom>
            <a:grpFill/>
            <a:ln>
              <a:noFill/>
            </a:ln>
          </p:spPr>
          <p:txBody>
            <a:bodyPr anchor="ctr"/>
            <a:lstStyle/>
            <a:p>
              <a:pPr algn="ctr"/>
              <a:endParaRPr lang="en-US">
                <a:solidFill>
                  <a:schemeClr val="lt1"/>
                </a:solidFill>
              </a:endParaRPr>
            </a:p>
          </p:txBody>
        </p:sp>
        <p:sp>
          <p:nvSpPr>
            <p:cNvPr id="14" name="矩形 7"/>
            <p:cNvSpPr/>
            <p:nvPr/>
          </p:nvSpPr>
          <p:spPr>
            <a:xfrm>
              <a:off x="3565435" y="3717130"/>
              <a:ext cx="179530" cy="1139033"/>
            </a:xfrm>
            <a:custGeom>
              <a:avLst/>
              <a:gdLst/>
              <a:ahLst/>
              <a:cxnLst/>
              <a:rect l="l" t="t" r="r" b="b"/>
              <a:pathLst>
                <a:path w="179530" h="1139033">
                  <a:moveTo>
                    <a:pt x="0" y="0"/>
                  </a:moveTo>
                  <a:lnTo>
                    <a:pt x="178011" y="14410"/>
                  </a:lnTo>
                  <a:lnTo>
                    <a:pt x="179530" y="1139033"/>
                  </a:lnTo>
                  <a:lnTo>
                    <a:pt x="0" y="1139033"/>
                  </a:lnTo>
                  <a:lnTo>
                    <a:pt x="0" y="0"/>
                  </a:lnTo>
                  <a:close/>
                </a:path>
              </a:pathLst>
            </a:custGeom>
            <a:grpFill/>
            <a:ln>
              <a:noFill/>
            </a:ln>
          </p:spPr>
          <p:txBody>
            <a:bodyPr anchor="ctr"/>
            <a:lstStyle/>
            <a:p>
              <a:pPr algn="ctr"/>
              <a:endParaRPr lang="en-US">
                <a:solidFill>
                  <a:schemeClr val="lt1"/>
                </a:solidFill>
              </a:endParaRPr>
            </a:p>
          </p:txBody>
        </p:sp>
        <p:sp>
          <p:nvSpPr>
            <p:cNvPr id="15" name="矩形 7"/>
            <p:cNvSpPr/>
            <p:nvPr/>
          </p:nvSpPr>
          <p:spPr>
            <a:xfrm>
              <a:off x="3358585" y="3794163"/>
              <a:ext cx="162000" cy="1062000"/>
            </a:xfrm>
            <a:custGeom>
              <a:avLst/>
              <a:gdLst/>
              <a:ahLst/>
              <a:cxnLst/>
              <a:rect l="l" t="t" r="r" b="b"/>
              <a:pathLst>
                <a:path w="162000" h="1062000">
                  <a:moveTo>
                    <a:pt x="0" y="0"/>
                  </a:moveTo>
                  <a:lnTo>
                    <a:pt x="160630" y="13435"/>
                  </a:lnTo>
                  <a:lnTo>
                    <a:pt x="162000" y="1062000"/>
                  </a:lnTo>
                  <a:lnTo>
                    <a:pt x="0" y="1062000"/>
                  </a:lnTo>
                  <a:lnTo>
                    <a:pt x="0" y="0"/>
                  </a:lnTo>
                  <a:close/>
                </a:path>
              </a:pathLst>
            </a:custGeom>
            <a:grpFill/>
            <a:ln>
              <a:noFill/>
            </a:ln>
          </p:spPr>
          <p:txBody>
            <a:bodyPr anchor="ctr"/>
            <a:lstStyle/>
            <a:p>
              <a:pPr algn="ctr"/>
              <a:endParaRPr lang="en-US">
                <a:solidFill>
                  <a:schemeClr val="lt1"/>
                </a:solidFill>
              </a:endParaRPr>
            </a:p>
          </p:txBody>
        </p:sp>
        <p:sp>
          <p:nvSpPr>
            <p:cNvPr id="16" name="矩形 7"/>
            <p:cNvSpPr/>
            <p:nvPr/>
          </p:nvSpPr>
          <p:spPr>
            <a:xfrm>
              <a:off x="3174548" y="3866163"/>
              <a:ext cx="144000" cy="990000"/>
            </a:xfrm>
            <a:custGeom>
              <a:avLst/>
              <a:gdLst/>
              <a:ahLst/>
              <a:cxnLst/>
              <a:rect l="l" t="t" r="r" b="b"/>
              <a:pathLst>
                <a:path w="144000" h="990000">
                  <a:moveTo>
                    <a:pt x="0" y="0"/>
                  </a:moveTo>
                  <a:lnTo>
                    <a:pt x="142782" y="12524"/>
                  </a:lnTo>
                  <a:lnTo>
                    <a:pt x="144000" y="990000"/>
                  </a:lnTo>
                  <a:lnTo>
                    <a:pt x="0" y="990000"/>
                  </a:lnTo>
                  <a:lnTo>
                    <a:pt x="0" y="0"/>
                  </a:lnTo>
                  <a:close/>
                </a:path>
              </a:pathLst>
            </a:custGeom>
            <a:grpFill/>
            <a:ln>
              <a:noFill/>
            </a:ln>
          </p:spPr>
          <p:txBody>
            <a:bodyPr anchor="ctr"/>
            <a:lstStyle/>
            <a:p>
              <a:pPr algn="ctr"/>
              <a:endParaRPr lang="en-US">
                <a:solidFill>
                  <a:schemeClr val="lt1"/>
                </a:solidFill>
              </a:endParaRPr>
            </a:p>
          </p:txBody>
        </p:sp>
        <p:sp>
          <p:nvSpPr>
            <p:cNvPr id="17" name="矩形 7"/>
            <p:cNvSpPr/>
            <p:nvPr/>
          </p:nvSpPr>
          <p:spPr>
            <a:xfrm>
              <a:off x="2731115" y="3560163"/>
              <a:ext cx="126000" cy="1296000"/>
            </a:xfrm>
            <a:custGeom>
              <a:avLst/>
              <a:gdLst/>
              <a:ahLst/>
              <a:cxnLst/>
              <a:rect l="l" t="t" r="r" b="b"/>
              <a:pathLst>
                <a:path w="126000" h="1296000">
                  <a:moveTo>
                    <a:pt x="0" y="0"/>
                  </a:moveTo>
                  <a:lnTo>
                    <a:pt x="124934" y="16395"/>
                  </a:lnTo>
                  <a:lnTo>
                    <a:pt x="126000" y="1296000"/>
                  </a:lnTo>
                  <a:lnTo>
                    <a:pt x="0" y="1296000"/>
                  </a:lnTo>
                  <a:lnTo>
                    <a:pt x="0" y="0"/>
                  </a:lnTo>
                  <a:close/>
                </a:path>
              </a:pathLst>
            </a:custGeom>
            <a:grpFill/>
            <a:ln>
              <a:noFill/>
            </a:ln>
          </p:spPr>
          <p:txBody>
            <a:bodyPr anchor="ctr"/>
            <a:lstStyle/>
            <a:p>
              <a:pPr algn="ctr"/>
              <a:endParaRPr lang="en-US">
                <a:solidFill>
                  <a:schemeClr val="lt1"/>
                </a:solidFill>
              </a:endParaRPr>
            </a:p>
          </p:txBody>
        </p:sp>
        <p:sp>
          <p:nvSpPr>
            <p:cNvPr id="18" name="矩形 7"/>
            <p:cNvSpPr/>
            <p:nvPr/>
          </p:nvSpPr>
          <p:spPr>
            <a:xfrm>
              <a:off x="2582314" y="3632199"/>
              <a:ext cx="108000" cy="1223963"/>
            </a:xfrm>
            <a:custGeom>
              <a:avLst/>
              <a:gdLst/>
              <a:ahLst/>
              <a:cxnLst/>
              <a:rect l="l" t="t" r="r" b="b"/>
              <a:pathLst>
                <a:path w="108000" h="1223963">
                  <a:moveTo>
                    <a:pt x="0" y="0"/>
                  </a:moveTo>
                  <a:lnTo>
                    <a:pt x="107086" y="15484"/>
                  </a:lnTo>
                  <a:lnTo>
                    <a:pt x="108000" y="1223963"/>
                  </a:lnTo>
                  <a:lnTo>
                    <a:pt x="0" y="1223963"/>
                  </a:lnTo>
                  <a:lnTo>
                    <a:pt x="0" y="0"/>
                  </a:lnTo>
                  <a:close/>
                </a:path>
              </a:pathLst>
            </a:custGeom>
            <a:grpFill/>
            <a:ln>
              <a:noFill/>
            </a:ln>
          </p:spPr>
          <p:txBody>
            <a:bodyPr anchor="ctr"/>
            <a:lstStyle/>
            <a:p>
              <a:pPr algn="ctr"/>
              <a:endParaRPr lang="en-US">
                <a:solidFill>
                  <a:schemeClr val="lt1"/>
                </a:solidFill>
              </a:endParaRPr>
            </a:p>
          </p:txBody>
        </p:sp>
        <p:sp>
          <p:nvSpPr>
            <p:cNvPr id="19" name="矩形 7"/>
            <p:cNvSpPr/>
            <p:nvPr/>
          </p:nvSpPr>
          <p:spPr>
            <a:xfrm>
              <a:off x="2446410" y="3692527"/>
              <a:ext cx="90000" cy="1163635"/>
            </a:xfrm>
            <a:custGeom>
              <a:avLst/>
              <a:gdLst/>
              <a:ahLst/>
              <a:cxnLst/>
              <a:rect l="l" t="t" r="r" b="b"/>
              <a:pathLst>
                <a:path w="90000" h="1163635">
                  <a:moveTo>
                    <a:pt x="0" y="0"/>
                  </a:moveTo>
                  <a:lnTo>
                    <a:pt x="89239" y="14721"/>
                  </a:lnTo>
                  <a:lnTo>
                    <a:pt x="90000" y="1163635"/>
                  </a:lnTo>
                  <a:lnTo>
                    <a:pt x="0" y="1163635"/>
                  </a:lnTo>
                  <a:lnTo>
                    <a:pt x="0" y="0"/>
                  </a:lnTo>
                  <a:close/>
                </a:path>
              </a:pathLst>
            </a:custGeom>
            <a:grpFill/>
            <a:ln>
              <a:noFill/>
            </a:ln>
          </p:spPr>
          <p:txBody>
            <a:bodyPr anchor="ctr"/>
            <a:lstStyle/>
            <a:p>
              <a:pPr algn="ctr"/>
              <a:endParaRPr lang="en-US">
                <a:solidFill>
                  <a:schemeClr val="lt1"/>
                </a:solidFill>
              </a:endParaRPr>
            </a:p>
          </p:txBody>
        </p:sp>
        <p:sp>
          <p:nvSpPr>
            <p:cNvPr id="20" name="矩形 7"/>
            <p:cNvSpPr/>
            <p:nvPr/>
          </p:nvSpPr>
          <p:spPr>
            <a:xfrm>
              <a:off x="3794324" y="3632200"/>
              <a:ext cx="190800" cy="1220790"/>
            </a:xfrm>
            <a:custGeom>
              <a:avLst/>
              <a:gdLst/>
              <a:ahLst/>
              <a:cxnLst/>
              <a:rect l="l" t="t" r="r" b="b"/>
              <a:pathLst>
                <a:path w="190800" h="1220790">
                  <a:moveTo>
                    <a:pt x="0" y="0"/>
                  </a:moveTo>
                  <a:lnTo>
                    <a:pt x="189186" y="15444"/>
                  </a:lnTo>
                  <a:lnTo>
                    <a:pt x="190800" y="1220790"/>
                  </a:lnTo>
                  <a:lnTo>
                    <a:pt x="0" y="1220790"/>
                  </a:lnTo>
                  <a:lnTo>
                    <a:pt x="0" y="0"/>
                  </a:lnTo>
                  <a:close/>
                </a:path>
              </a:pathLst>
            </a:custGeom>
            <a:grpFill/>
            <a:ln>
              <a:noFill/>
            </a:ln>
          </p:spPr>
          <p:txBody>
            <a:bodyPr anchor="ctr"/>
            <a:lstStyle/>
            <a:p>
              <a:pPr algn="ctr"/>
              <a:endParaRPr lang="en-US">
                <a:solidFill>
                  <a:schemeClr val="lt1"/>
                </a:solidFill>
              </a:endParaRPr>
            </a:p>
          </p:txBody>
        </p:sp>
        <p:sp>
          <p:nvSpPr>
            <p:cNvPr id="21" name="平行四边形 20"/>
            <p:cNvSpPr/>
            <p:nvPr/>
          </p:nvSpPr>
          <p:spPr>
            <a:xfrm rot="5400000">
              <a:off x="3963154" y="3658999"/>
              <a:ext cx="278608" cy="252001"/>
            </a:xfrm>
            <a:prstGeom prst="parallelogram">
              <a:avLst>
                <a:gd name="adj" fmla="val 8792"/>
              </a:avLst>
            </a:prstGeom>
            <a:grpFill/>
            <a:ln>
              <a:noFill/>
            </a:ln>
          </p:spPr>
          <p:txBody>
            <a:bodyPr anchor="ctr"/>
            <a:lstStyle/>
            <a:p>
              <a:pPr algn="ctr"/>
              <a:endParaRPr lang="en-US">
                <a:solidFill>
                  <a:schemeClr val="lt1"/>
                </a:solidFill>
              </a:endParaRPr>
            </a:p>
          </p:txBody>
        </p:sp>
        <p:sp>
          <p:nvSpPr>
            <p:cNvPr id="22" name="平行四边形 21"/>
            <p:cNvSpPr/>
            <p:nvPr/>
          </p:nvSpPr>
          <p:spPr>
            <a:xfrm rot="5400000">
              <a:off x="4264459" y="3629935"/>
              <a:ext cx="180000" cy="252001"/>
            </a:xfrm>
            <a:prstGeom prst="parallelogram">
              <a:avLst>
                <a:gd name="adj" fmla="val 8728"/>
              </a:avLst>
            </a:prstGeom>
            <a:grpFill/>
            <a:ln>
              <a:noFill/>
            </a:ln>
          </p:spPr>
          <p:txBody>
            <a:bodyPr anchor="ctr"/>
            <a:lstStyle/>
            <a:p>
              <a:pPr algn="ctr"/>
              <a:endParaRPr lang="en-US">
                <a:solidFill>
                  <a:schemeClr val="lt1"/>
                </a:solidFill>
              </a:endParaRPr>
            </a:p>
          </p:txBody>
        </p:sp>
        <p:sp>
          <p:nvSpPr>
            <p:cNvPr id="23" name="平行四边形 22"/>
            <p:cNvSpPr/>
            <p:nvPr/>
          </p:nvSpPr>
          <p:spPr>
            <a:xfrm rot="5400000">
              <a:off x="4586504" y="3574178"/>
              <a:ext cx="82156" cy="299007"/>
            </a:xfrm>
            <a:prstGeom prst="parallelogram">
              <a:avLst>
                <a:gd name="adj" fmla="val 22337"/>
              </a:avLst>
            </a:prstGeom>
            <a:grpFill/>
            <a:ln>
              <a:noFill/>
            </a:ln>
          </p:spPr>
          <p:txBody>
            <a:bodyPr anchor="ctr"/>
            <a:lstStyle/>
            <a:p>
              <a:pPr algn="ctr"/>
              <a:endParaRPr lang="en-US">
                <a:solidFill>
                  <a:schemeClr val="lt1"/>
                </a:solidFill>
              </a:endParaRPr>
            </a:p>
          </p:txBody>
        </p:sp>
        <p:sp>
          <p:nvSpPr>
            <p:cNvPr id="24" name="矩形 7"/>
            <p:cNvSpPr/>
            <p:nvPr/>
          </p:nvSpPr>
          <p:spPr>
            <a:xfrm>
              <a:off x="2901965" y="3495476"/>
              <a:ext cx="221719" cy="1357505"/>
            </a:xfrm>
            <a:custGeom>
              <a:avLst/>
              <a:gdLst/>
              <a:ahLst/>
              <a:cxnLst/>
              <a:rect l="l" t="t" r="r" b="b"/>
              <a:pathLst>
                <a:path w="221719" h="1357505">
                  <a:moveTo>
                    <a:pt x="0" y="0"/>
                  </a:moveTo>
                  <a:lnTo>
                    <a:pt x="219844" y="17173"/>
                  </a:lnTo>
                  <a:lnTo>
                    <a:pt x="221719" y="1357505"/>
                  </a:lnTo>
                  <a:lnTo>
                    <a:pt x="0" y="1357505"/>
                  </a:lnTo>
                  <a:lnTo>
                    <a:pt x="0" y="0"/>
                  </a:lnTo>
                  <a:close/>
                </a:path>
              </a:pathLst>
            </a:custGeom>
            <a:grpFill/>
            <a:ln>
              <a:noFill/>
            </a:ln>
          </p:spPr>
          <p:txBody>
            <a:bodyPr anchor="ctr"/>
            <a:lstStyle/>
            <a:p>
              <a:pPr algn="ctr"/>
              <a:endParaRPr lang="en-US">
                <a:solidFill>
                  <a:schemeClr val="lt1"/>
                </a:solidFill>
              </a:endParaRPr>
            </a:p>
          </p:txBody>
        </p:sp>
        <p:sp>
          <p:nvSpPr>
            <p:cNvPr id="25" name="平行四边形 24"/>
            <p:cNvSpPr/>
            <p:nvPr/>
          </p:nvSpPr>
          <p:spPr>
            <a:xfrm rot="5400000">
              <a:off x="3059740" y="3555821"/>
              <a:ext cx="310466" cy="221718"/>
            </a:xfrm>
            <a:prstGeom prst="parallelogram">
              <a:avLst>
                <a:gd name="adj" fmla="val 7847"/>
              </a:avLst>
            </a:prstGeom>
            <a:grpFill/>
            <a:ln>
              <a:noFill/>
            </a:ln>
          </p:spPr>
          <p:txBody>
            <a:bodyPr anchor="ctr"/>
            <a:lstStyle/>
            <a:p>
              <a:pPr algn="ctr"/>
              <a:endParaRPr lang="en-US">
                <a:solidFill>
                  <a:schemeClr val="lt1"/>
                </a:solidFill>
              </a:endParaRPr>
            </a:p>
          </p:txBody>
        </p:sp>
        <p:sp>
          <p:nvSpPr>
            <p:cNvPr id="26" name="平行四边形 25"/>
            <p:cNvSpPr/>
            <p:nvPr/>
          </p:nvSpPr>
          <p:spPr>
            <a:xfrm rot="5400000">
              <a:off x="3313575" y="3533309"/>
              <a:ext cx="231663" cy="221719"/>
            </a:xfrm>
            <a:prstGeom prst="parallelogram">
              <a:avLst>
                <a:gd name="adj" fmla="val 7847"/>
              </a:avLst>
            </a:prstGeom>
            <a:grpFill/>
            <a:ln>
              <a:noFill/>
            </a:ln>
          </p:spPr>
          <p:txBody>
            <a:bodyPr anchor="ctr"/>
            <a:lstStyle/>
            <a:p>
              <a:pPr algn="ctr"/>
              <a:endParaRPr lang="en-US">
                <a:solidFill>
                  <a:schemeClr val="lt1"/>
                </a:solidFill>
              </a:endParaRPr>
            </a:p>
          </p:txBody>
        </p:sp>
        <p:sp>
          <p:nvSpPr>
            <p:cNvPr id="27" name="平行四边形 26"/>
            <p:cNvSpPr/>
            <p:nvPr/>
          </p:nvSpPr>
          <p:spPr>
            <a:xfrm rot="5400000">
              <a:off x="3579416" y="3503843"/>
              <a:ext cx="135806" cy="221718"/>
            </a:xfrm>
            <a:prstGeom prst="parallelogram">
              <a:avLst>
                <a:gd name="adj" fmla="val 9664"/>
              </a:avLst>
            </a:prstGeom>
            <a:grpFill/>
            <a:ln>
              <a:noFill/>
            </a:ln>
          </p:spPr>
          <p:txBody>
            <a:bodyPr anchor="ctr"/>
            <a:lstStyle/>
            <a:p>
              <a:pPr algn="ctr"/>
              <a:endParaRPr lang="en-US">
                <a:solidFill>
                  <a:schemeClr val="lt1"/>
                </a:solidFill>
              </a:endParaRPr>
            </a:p>
          </p:txBody>
        </p:sp>
        <p:sp>
          <p:nvSpPr>
            <p:cNvPr id="28" name="平行四边形 27"/>
            <p:cNvSpPr/>
            <p:nvPr/>
          </p:nvSpPr>
          <p:spPr>
            <a:xfrm rot="5400000">
              <a:off x="3898149" y="3412087"/>
              <a:ext cx="62551" cy="355253"/>
            </a:xfrm>
            <a:prstGeom prst="parallelogram">
              <a:avLst>
                <a:gd name="adj" fmla="val 34495"/>
              </a:avLst>
            </a:prstGeom>
            <a:grpFill/>
            <a:ln>
              <a:noFill/>
            </a:ln>
          </p:spPr>
          <p:txBody>
            <a:bodyPr anchor="ctr"/>
            <a:lstStyle/>
            <a:p>
              <a:pPr algn="ctr"/>
              <a:endParaRPr lang="en-US">
                <a:solidFill>
                  <a:schemeClr val="lt1"/>
                </a:solidFill>
              </a:endParaRPr>
            </a:p>
          </p:txBody>
        </p:sp>
        <p:sp>
          <p:nvSpPr>
            <p:cNvPr id="29" name="平行四边形 28"/>
            <p:cNvSpPr/>
            <p:nvPr/>
          </p:nvSpPr>
          <p:spPr>
            <a:xfrm rot="5400000">
              <a:off x="3293618" y="3115894"/>
              <a:ext cx="330919" cy="460188"/>
            </a:xfrm>
            <a:prstGeom prst="parallelogram">
              <a:avLst>
                <a:gd name="adj" fmla="val 11670"/>
              </a:avLst>
            </a:prstGeom>
            <a:grpFill/>
            <a:ln>
              <a:noFill/>
            </a:ln>
          </p:spPr>
          <p:txBody>
            <a:bodyPr anchor="ctr"/>
            <a:lstStyle/>
            <a:p>
              <a:pPr algn="ctr"/>
              <a:endParaRPr lang="en-US">
                <a:solidFill>
                  <a:schemeClr val="lt1"/>
                </a:solidFill>
              </a:endParaRPr>
            </a:p>
          </p:txBody>
        </p:sp>
        <p:sp>
          <p:nvSpPr>
            <p:cNvPr id="30" name="平行四边形 29"/>
            <p:cNvSpPr/>
            <p:nvPr/>
          </p:nvSpPr>
          <p:spPr>
            <a:xfrm rot="5400000">
              <a:off x="3225804" y="2875983"/>
              <a:ext cx="307472" cy="282090"/>
            </a:xfrm>
            <a:prstGeom prst="parallelogram">
              <a:avLst>
                <a:gd name="adj" fmla="val 7307"/>
              </a:avLst>
            </a:prstGeom>
            <a:grpFill/>
            <a:ln>
              <a:noFill/>
            </a:ln>
          </p:spPr>
          <p:txBody>
            <a:bodyPr anchor="ctr"/>
            <a:lstStyle/>
            <a:p>
              <a:pPr algn="ctr"/>
              <a:endParaRPr lang="en-US">
                <a:solidFill>
                  <a:schemeClr val="lt1"/>
                </a:solidFill>
              </a:endParaRPr>
            </a:p>
          </p:txBody>
        </p:sp>
        <p:sp>
          <p:nvSpPr>
            <p:cNvPr id="31" name="平行四边形 30"/>
            <p:cNvSpPr/>
            <p:nvPr/>
          </p:nvSpPr>
          <p:spPr>
            <a:xfrm rot="5400000">
              <a:off x="2960147" y="3011574"/>
              <a:ext cx="307472" cy="141297"/>
            </a:xfrm>
            <a:prstGeom prst="parallelogram">
              <a:avLst>
                <a:gd name="adj" fmla="val 7307"/>
              </a:avLst>
            </a:prstGeom>
            <a:grpFill/>
            <a:ln>
              <a:noFill/>
            </a:ln>
          </p:spPr>
          <p:txBody>
            <a:bodyPr anchor="ctr"/>
            <a:lstStyle/>
            <a:p>
              <a:pPr algn="ctr"/>
              <a:endParaRPr lang="en-US">
                <a:solidFill>
                  <a:schemeClr val="lt1"/>
                </a:solidFill>
              </a:endParaRPr>
            </a:p>
          </p:txBody>
        </p:sp>
        <p:sp>
          <p:nvSpPr>
            <p:cNvPr id="32" name="平行四边形 31"/>
            <p:cNvSpPr/>
            <p:nvPr/>
          </p:nvSpPr>
          <p:spPr>
            <a:xfrm rot="5400000">
              <a:off x="2988670" y="3288308"/>
              <a:ext cx="223442" cy="168281"/>
            </a:xfrm>
            <a:prstGeom prst="parallelogram">
              <a:avLst>
                <a:gd name="adj" fmla="val 8029"/>
              </a:avLst>
            </a:prstGeom>
            <a:grpFill/>
            <a:ln>
              <a:noFill/>
            </a:ln>
          </p:spPr>
          <p:txBody>
            <a:bodyPr anchor="ctr"/>
            <a:lstStyle/>
            <a:p>
              <a:pPr algn="ctr"/>
              <a:endParaRPr lang="en-US">
                <a:solidFill>
                  <a:schemeClr val="lt1"/>
                </a:solidFill>
              </a:endParaRPr>
            </a:p>
          </p:txBody>
        </p:sp>
        <p:sp>
          <p:nvSpPr>
            <p:cNvPr id="33" name="平行四边形 32"/>
            <p:cNvSpPr/>
            <p:nvPr/>
          </p:nvSpPr>
          <p:spPr>
            <a:xfrm rot="5400000">
              <a:off x="2835706" y="3336036"/>
              <a:ext cx="143676" cy="126001"/>
            </a:xfrm>
            <a:prstGeom prst="parallelogram">
              <a:avLst>
                <a:gd name="adj" fmla="val 8029"/>
              </a:avLst>
            </a:prstGeom>
            <a:grpFill/>
            <a:ln>
              <a:noFill/>
            </a:ln>
          </p:spPr>
          <p:txBody>
            <a:bodyPr anchor="ctr"/>
            <a:lstStyle/>
            <a:p>
              <a:pPr algn="ctr"/>
              <a:endParaRPr lang="en-US">
                <a:solidFill>
                  <a:schemeClr val="lt1"/>
                </a:solidFill>
              </a:endParaRPr>
            </a:p>
          </p:txBody>
        </p:sp>
        <p:sp>
          <p:nvSpPr>
            <p:cNvPr id="34" name="平行四边形 33"/>
            <p:cNvSpPr/>
            <p:nvPr/>
          </p:nvSpPr>
          <p:spPr>
            <a:xfrm rot="5400000">
              <a:off x="2796407" y="3445022"/>
              <a:ext cx="143676" cy="45719"/>
            </a:xfrm>
            <a:prstGeom prst="parallelogram">
              <a:avLst>
                <a:gd name="adj" fmla="val 8029"/>
              </a:avLst>
            </a:prstGeom>
            <a:grpFill/>
            <a:ln>
              <a:noFill/>
            </a:ln>
          </p:spPr>
          <p:txBody>
            <a:bodyPr anchor="ctr"/>
            <a:lstStyle/>
            <a:p>
              <a:pPr algn="ctr"/>
              <a:endParaRPr lang="en-US">
                <a:solidFill>
                  <a:schemeClr val="lt1"/>
                </a:solidFill>
              </a:endParaRPr>
            </a:p>
          </p:txBody>
        </p:sp>
        <p:sp>
          <p:nvSpPr>
            <p:cNvPr id="35" name="星形: 五角 34"/>
            <p:cNvSpPr/>
            <p:nvPr/>
          </p:nvSpPr>
          <p:spPr>
            <a:xfrm>
              <a:off x="3220021" y="1865727"/>
              <a:ext cx="197052" cy="197052"/>
            </a:xfrm>
            <a:prstGeom prst="star5">
              <a:avLst/>
            </a:prstGeom>
            <a:grpFill/>
            <a:ln>
              <a:noFill/>
            </a:ln>
          </p:spPr>
          <p:txBody>
            <a:bodyPr anchor="ctr"/>
            <a:lstStyle/>
            <a:p>
              <a:pPr algn="ctr"/>
              <a:endParaRPr lang="en-US">
                <a:solidFill>
                  <a:schemeClr val="lt1"/>
                </a:solidFill>
              </a:endParaRPr>
            </a:p>
          </p:txBody>
        </p:sp>
        <p:sp>
          <p:nvSpPr>
            <p:cNvPr id="36" name="新月形 35"/>
            <p:cNvSpPr/>
            <p:nvPr/>
          </p:nvSpPr>
          <p:spPr>
            <a:xfrm rot="16200000">
              <a:off x="3282548" y="2100321"/>
              <a:ext cx="71999" cy="143998"/>
            </a:xfrm>
            <a:prstGeom prst="moon">
              <a:avLst/>
            </a:prstGeom>
            <a:grpFill/>
            <a:ln>
              <a:noFill/>
            </a:ln>
          </p:spPr>
          <p:txBody>
            <a:bodyPr anchor="ctr"/>
            <a:lstStyle/>
            <a:p>
              <a:pPr algn="ctr"/>
              <a:endParaRPr lang="en-US">
                <a:solidFill>
                  <a:schemeClr val="lt1"/>
                </a:solidFill>
              </a:endParaRPr>
            </a:p>
          </p:txBody>
        </p:sp>
        <p:sp>
          <p:nvSpPr>
            <p:cNvPr id="37" name="梯形 13"/>
            <p:cNvSpPr/>
            <p:nvPr/>
          </p:nvSpPr>
          <p:spPr>
            <a:xfrm>
              <a:off x="3289747" y="2205369"/>
              <a:ext cx="57600" cy="587497"/>
            </a:xfrm>
            <a:custGeom>
              <a:avLst/>
              <a:gdLst/>
              <a:ahLst/>
              <a:cxnLst/>
              <a:rect l="l" t="t" r="r" b="b"/>
              <a:pathLst>
                <a:path w="57600" h="587497">
                  <a:moveTo>
                    <a:pt x="0" y="582734"/>
                  </a:moveTo>
                  <a:lnTo>
                    <a:pt x="14400" y="0"/>
                  </a:lnTo>
                  <a:lnTo>
                    <a:pt x="43200" y="0"/>
                  </a:lnTo>
                  <a:lnTo>
                    <a:pt x="57600" y="587497"/>
                  </a:lnTo>
                  <a:lnTo>
                    <a:pt x="0" y="582734"/>
                  </a:lnTo>
                  <a:close/>
                </a:path>
              </a:pathLst>
            </a:custGeom>
            <a:grpFill/>
            <a:ln>
              <a:noFill/>
            </a:ln>
          </p:spPr>
          <p:txBody>
            <a:bodyPr anchor="ctr"/>
            <a:lstStyle/>
            <a:p>
              <a:pPr algn="ctr"/>
              <a:endParaRPr lang="en-US">
                <a:solidFill>
                  <a:schemeClr val="lt1"/>
                </a:solidFill>
              </a:endParaRPr>
            </a:p>
          </p:txBody>
        </p:sp>
        <p:grpSp>
          <p:nvGrpSpPr>
            <p:cNvPr id="38" name="组合 37"/>
            <p:cNvGrpSpPr/>
            <p:nvPr/>
          </p:nvGrpSpPr>
          <p:grpSpPr>
            <a:xfrm>
              <a:off x="5938512" y="3943430"/>
              <a:ext cx="1098280" cy="1107996"/>
              <a:chOff x="5938512" y="3943430"/>
              <a:chExt cx="1098280" cy="1107996"/>
            </a:xfrm>
            <a:grpFill/>
          </p:grpSpPr>
          <p:sp>
            <p:nvSpPr>
              <p:cNvPr id="39" name="文本框 38"/>
              <p:cNvSpPr txBox="1"/>
              <p:nvPr/>
            </p:nvSpPr>
            <p:spPr>
              <a:xfrm>
                <a:off x="5938512" y="3943430"/>
                <a:ext cx="498399" cy="1107996"/>
              </a:xfrm>
              <a:prstGeom prst="rect">
                <a:avLst/>
              </a:prstGeom>
              <a:noFill/>
            </p:spPr>
            <p:txBody>
              <a:bodyPr wrap="square">
                <a:spAutoFit/>
              </a:bodyPr>
              <a:lstStyle/>
              <a:p>
                <a:pPr lvl="0"/>
                <a:r>
                  <a:rPr lang="en-US" sz="6600">
                    <a:solidFill>
                      <a:schemeClr val="bg1"/>
                    </a:solidFill>
                    <a:latin typeface="黑体"/>
                    <a:ea typeface="黑体"/>
                  </a:rPr>
                  <a:t>H</a:t>
                </a:r>
              </a:p>
            </p:txBody>
          </p:sp>
          <p:sp>
            <p:nvSpPr>
              <p:cNvPr id="40" name="文本框 39"/>
              <p:cNvSpPr txBox="1"/>
              <p:nvPr/>
            </p:nvSpPr>
            <p:spPr>
              <a:xfrm>
                <a:off x="6253119" y="3943430"/>
                <a:ext cx="498399" cy="1107996"/>
              </a:xfrm>
              <a:prstGeom prst="rect">
                <a:avLst/>
              </a:prstGeom>
              <a:noFill/>
            </p:spPr>
            <p:txBody>
              <a:bodyPr wrap="square">
                <a:spAutoFit/>
              </a:bodyPr>
              <a:lstStyle/>
              <a:p>
                <a:pPr lvl="0"/>
                <a:r>
                  <a:rPr lang="en-US" sz="6600">
                    <a:solidFill>
                      <a:schemeClr val="bg1"/>
                    </a:solidFill>
                    <a:latin typeface="黑体"/>
                    <a:ea typeface="黑体"/>
                  </a:rPr>
                  <a:t>I</a:t>
                </a:r>
              </a:p>
            </p:txBody>
          </p:sp>
          <p:sp>
            <p:nvSpPr>
              <p:cNvPr id="41" name="文本框 40"/>
              <p:cNvSpPr txBox="1"/>
              <p:nvPr/>
            </p:nvSpPr>
            <p:spPr>
              <a:xfrm>
                <a:off x="6538393" y="3943430"/>
                <a:ext cx="498399" cy="1107996"/>
              </a:xfrm>
              <a:prstGeom prst="rect">
                <a:avLst/>
              </a:prstGeom>
              <a:noFill/>
            </p:spPr>
            <p:txBody>
              <a:bodyPr wrap="square">
                <a:spAutoFit/>
              </a:bodyPr>
              <a:lstStyle/>
              <a:p>
                <a:pPr lvl="0"/>
                <a:r>
                  <a:rPr lang="en-US" sz="6600">
                    <a:solidFill>
                      <a:schemeClr val="bg1"/>
                    </a:solidFill>
                    <a:latin typeface="黑体"/>
                    <a:ea typeface="黑体"/>
                  </a:rPr>
                  <a:t>T</a:t>
                </a: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pic>
        <p:nvPicPr>
          <p:cNvPr id="8" name="图片 7"/>
          <p:cNvPicPr>
            <a:picLocks/>
          </p:cNvPicPr>
          <p:nvPr/>
        </p:nvPicPr>
        <p:blipFill rotWithShape="1">
          <a:blip r:embed="rId2"/>
          <a:stretch/>
        </p:blipFill>
        <p:spPr>
          <a:xfrm rot="1544477">
            <a:off x="1512000" y="410444"/>
            <a:ext cx="6120000" cy="6120000"/>
          </a:xfrm>
          <a:prstGeom prst="ellipse">
            <a:avLst/>
          </a:prstGeom>
          <a:ln>
            <a:noFill/>
          </a:ln>
          <a:effectLst>
            <a:softEdge rad="11250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 name="图片 16" descr="图片包含 文字, 地图&#10;&#10;描述已自动生成">
            <a:extLst>
              <a:ext uri="{FF2B5EF4-FFF2-40B4-BE49-F238E27FC236}">
                <a16:creationId xmlns:a16="http://schemas.microsoft.com/office/drawing/2014/main" id="{1ECF1900-FF6D-473A-9A97-A5CD838D7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831" y="0"/>
            <a:ext cx="4699000" cy="2904138"/>
          </a:xfrm>
          <a:prstGeom prst="rect">
            <a:avLst/>
          </a:prstGeom>
        </p:spPr>
      </p:pic>
      <p:sp>
        <p:nvSpPr>
          <p:cNvPr id="18" name="标题 47">
            <a:extLst>
              <a:ext uri="{FF2B5EF4-FFF2-40B4-BE49-F238E27FC236}">
                <a16:creationId xmlns:a16="http://schemas.microsoft.com/office/drawing/2014/main" id="{C8B67A60-61FC-4440-A184-90956851AE7A}"/>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dirty="0"/>
              <a:t>哈尔滨工业大学主题模板</a:t>
            </a:r>
          </a:p>
        </p:txBody>
      </p:sp>
      <p:sp>
        <p:nvSpPr>
          <p:cNvPr id="19" name="文本占位符 53">
            <a:extLst>
              <a:ext uri="{FF2B5EF4-FFF2-40B4-BE49-F238E27FC236}">
                <a16:creationId xmlns:a16="http://schemas.microsoft.com/office/drawing/2014/main" id="{21ED8FD4-0736-45CB-98E2-D18DFBB00773}"/>
              </a:ext>
            </a:extLst>
          </p:cNvPr>
          <p:cNvSpPr>
            <a:spLocks noGrp="1"/>
          </p:cNvSpPr>
          <p:nvPr>
            <p:ph type="body" sz="quarter" idx="16" hasCustomPrompt="1"/>
          </p:nvPr>
        </p:nvSpPr>
        <p:spPr>
          <a:xfrm>
            <a:off x="2539315" y="5438932"/>
            <a:ext cx="4065361" cy="381258"/>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a:t>
            </a:r>
            <a:endParaRPr lang="zh-CN" altLang="en-US" dirty="0"/>
          </a:p>
        </p:txBody>
      </p:sp>
      <p:sp>
        <p:nvSpPr>
          <p:cNvPr id="20" name="文本框 19">
            <a:extLst>
              <a:ext uri="{FF2B5EF4-FFF2-40B4-BE49-F238E27FC236}">
                <a16:creationId xmlns:a16="http://schemas.microsoft.com/office/drawing/2014/main" id="{0B8609F3-6013-4110-A1BB-3A7565821CF4}"/>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31" name="文本占位符 53">
            <a:extLst>
              <a:ext uri="{FF2B5EF4-FFF2-40B4-BE49-F238E27FC236}">
                <a16:creationId xmlns:a16="http://schemas.microsoft.com/office/drawing/2014/main" id="{F8076575-F83A-4A9D-91EC-F0CBAA6E0E72}"/>
              </a:ext>
            </a:extLst>
          </p:cNvPr>
          <p:cNvSpPr>
            <a:spLocks noGrp="1"/>
          </p:cNvSpPr>
          <p:nvPr userDrawn="1">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Harbin Institute of Technology PowerPoint Template</a:t>
            </a:r>
            <a:endParaRPr lang="zh-CN" altLang="en-US" dirty="0"/>
          </a:p>
        </p:txBody>
      </p:sp>
      <p:cxnSp>
        <p:nvCxnSpPr>
          <p:cNvPr id="32" name="直接连接符 31">
            <a:extLst>
              <a:ext uri="{FF2B5EF4-FFF2-40B4-BE49-F238E27FC236}">
                <a16:creationId xmlns:a16="http://schemas.microsoft.com/office/drawing/2014/main" id="{306036BA-DE03-49BA-9D71-AD9B10F865AB}"/>
              </a:ext>
            </a:extLst>
          </p:cNvPr>
          <p:cNvCxnSpPr>
            <a:cxnSpLocks/>
          </p:cNvCxnSpPr>
          <p:nvPr userDrawn="1"/>
        </p:nvCxnSpPr>
        <p:spPr>
          <a:xfrm>
            <a:off x="584518" y="50668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7AF3304-8438-482D-BC81-DEC8BF46359D}"/>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5" name="组合 4">
            <a:extLst>
              <a:ext uri="{FF2B5EF4-FFF2-40B4-BE49-F238E27FC236}">
                <a16:creationId xmlns:a16="http://schemas.microsoft.com/office/drawing/2014/main" id="{E053E992-AEAC-4DE0-A7F6-EBB62CA2DA81}"/>
              </a:ext>
            </a:extLst>
          </p:cNvPr>
          <p:cNvGrpSpPr/>
          <p:nvPr userDrawn="1"/>
        </p:nvGrpSpPr>
        <p:grpSpPr>
          <a:xfrm>
            <a:off x="1154635" y="6455201"/>
            <a:ext cx="1067310" cy="180000"/>
            <a:chOff x="1265848" y="6455201"/>
            <a:chExt cx="1067310" cy="180000"/>
          </a:xfrm>
        </p:grpSpPr>
        <p:cxnSp>
          <p:nvCxnSpPr>
            <p:cNvPr id="24" name="直接连接符 23">
              <a:extLst>
                <a:ext uri="{FF2B5EF4-FFF2-40B4-BE49-F238E27FC236}">
                  <a16:creationId xmlns:a16="http://schemas.microsoft.com/office/drawing/2014/main" id="{A5A4B913-6E6E-4F33-9BC9-8273E10DDEE6}"/>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D964371-C9DE-49F7-882D-457EF051EA46}"/>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90320D-E034-4A7B-BE5B-5B259FC6D635}"/>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505BFC-02FF-42A4-A4CD-9E8E8084F81D}"/>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272019-A8A7-4339-BACB-B3F7E182AF1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96B2A9C-DD9B-4E77-AC3C-B1A22272AE34}"/>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49967-0F29-4BB5-BDA4-2EAD44169776}"/>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ADB49B-FCCB-4F4D-98BF-068349B3BE01}"/>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368CC61-C85A-44DF-8712-C78F71B18F5F}"/>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4076FF2-D439-44E2-A8DD-0EB83FF7D73E}"/>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0B37FFC-C248-4953-B48A-08A640F83CD4}"/>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C0E5A01-66DF-4F86-A1E8-F5189A42704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389517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5" descr="图片包含 文字, 地图&#10;&#10;描述已自动生成">
            <a:extLst>
              <a:ext uri="{FF2B5EF4-FFF2-40B4-BE49-F238E27FC236}">
                <a16:creationId xmlns:a16="http://schemas.microsoft.com/office/drawing/2014/main" id="{D24AF16B-17A9-402C-9DF4-3DC329DFC1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4699000" cy="2904138"/>
          </a:xfrm>
          <a:prstGeom prst="rect">
            <a:avLst/>
          </a:prstGeom>
        </p:spPr>
      </p:pic>
      <p:sp>
        <p:nvSpPr>
          <p:cNvPr id="14" name="流程图: 延期 13">
            <a:extLst>
              <a:ext uri="{FF2B5EF4-FFF2-40B4-BE49-F238E27FC236}">
                <a16:creationId xmlns:a16="http://schemas.microsoft.com/office/drawing/2014/main" id="{9F47FFFB-7232-4DE4-AE94-538DE6ADD325}"/>
              </a:ext>
            </a:extLst>
          </p:cNvPr>
          <p:cNvSpPr/>
          <p:nvPr userDrawn="1"/>
        </p:nvSpPr>
        <p:spPr>
          <a:xfrm>
            <a:off x="-1" y="-31751"/>
            <a:ext cx="4357835" cy="2946401"/>
          </a:xfrm>
          <a:custGeom>
            <a:avLst/>
            <a:gdLst>
              <a:gd name="connsiteX0" fmla="*/ 0 w 4375150"/>
              <a:gd name="connsiteY0" fmla="*/ 0 h 2946401"/>
              <a:gd name="connsiteX1" fmla="*/ 2187575 w 4375150"/>
              <a:gd name="connsiteY1" fmla="*/ 0 h 2946401"/>
              <a:gd name="connsiteX2" fmla="*/ 4375150 w 4375150"/>
              <a:gd name="connsiteY2" fmla="*/ 1473201 h 2946401"/>
              <a:gd name="connsiteX3" fmla="*/ 2187575 w 4375150"/>
              <a:gd name="connsiteY3" fmla="*/ 2946402 h 2946401"/>
              <a:gd name="connsiteX4" fmla="*/ 0 w 4375150"/>
              <a:gd name="connsiteY4" fmla="*/ 2946401 h 2946401"/>
              <a:gd name="connsiteX5" fmla="*/ 0 w 4375150"/>
              <a:gd name="connsiteY5" fmla="*/ 0 h 2946401"/>
              <a:gd name="connsiteX0" fmla="*/ 0 w 4689828"/>
              <a:gd name="connsiteY0" fmla="*/ 0 h 2946402"/>
              <a:gd name="connsiteX1" fmla="*/ 3885747 w 4689828"/>
              <a:gd name="connsiteY1" fmla="*/ 29029 h 2946402"/>
              <a:gd name="connsiteX2" fmla="*/ 4375150 w 4689828"/>
              <a:gd name="connsiteY2" fmla="*/ 1473201 h 2946402"/>
              <a:gd name="connsiteX3" fmla="*/ 2187575 w 4689828"/>
              <a:gd name="connsiteY3" fmla="*/ 2946402 h 2946402"/>
              <a:gd name="connsiteX4" fmla="*/ 0 w 4689828"/>
              <a:gd name="connsiteY4" fmla="*/ 2946401 h 2946402"/>
              <a:gd name="connsiteX5" fmla="*/ 0 w 4689828"/>
              <a:gd name="connsiteY5" fmla="*/ 0 h 2946402"/>
              <a:gd name="connsiteX0" fmla="*/ 0 w 4499164"/>
              <a:gd name="connsiteY0" fmla="*/ 0 h 2946402"/>
              <a:gd name="connsiteX1" fmla="*/ 3885747 w 4499164"/>
              <a:gd name="connsiteY1" fmla="*/ 29029 h 2946402"/>
              <a:gd name="connsiteX2" fmla="*/ 4375150 w 4499164"/>
              <a:gd name="connsiteY2" fmla="*/ 1473201 h 2946402"/>
              <a:gd name="connsiteX3" fmla="*/ 2187575 w 4499164"/>
              <a:gd name="connsiteY3" fmla="*/ 2946402 h 2946402"/>
              <a:gd name="connsiteX4" fmla="*/ 0 w 4499164"/>
              <a:gd name="connsiteY4" fmla="*/ 2946401 h 2946402"/>
              <a:gd name="connsiteX5" fmla="*/ 0 w 4499164"/>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387792"/>
              <a:gd name="connsiteY0" fmla="*/ 0 h 2946402"/>
              <a:gd name="connsiteX1" fmla="*/ 3885747 w 4387792"/>
              <a:gd name="connsiteY1" fmla="*/ 29029 h 2946402"/>
              <a:gd name="connsiteX2" fmla="*/ 4375150 w 4387792"/>
              <a:gd name="connsiteY2" fmla="*/ 1473201 h 2946402"/>
              <a:gd name="connsiteX3" fmla="*/ 2187575 w 4387792"/>
              <a:gd name="connsiteY3" fmla="*/ 2946402 h 2946402"/>
              <a:gd name="connsiteX4" fmla="*/ 0 w 4387792"/>
              <a:gd name="connsiteY4" fmla="*/ 2946401 h 2946402"/>
              <a:gd name="connsiteX5" fmla="*/ 0 w 4387792"/>
              <a:gd name="connsiteY5" fmla="*/ 0 h 2946402"/>
              <a:gd name="connsiteX0" fmla="*/ 0 w 4605560"/>
              <a:gd name="connsiteY0" fmla="*/ 0 h 2946401"/>
              <a:gd name="connsiteX1" fmla="*/ 3885747 w 4605560"/>
              <a:gd name="connsiteY1" fmla="*/ 29029 h 2946401"/>
              <a:gd name="connsiteX2" fmla="*/ 4375150 w 4605560"/>
              <a:gd name="connsiteY2" fmla="*/ 1473201 h 2946401"/>
              <a:gd name="connsiteX3" fmla="*/ 3914775 w 4605560"/>
              <a:gd name="connsiteY3" fmla="*/ 2931888 h 2946401"/>
              <a:gd name="connsiteX4" fmla="*/ 0 w 4605560"/>
              <a:gd name="connsiteY4" fmla="*/ 2946401 h 2946401"/>
              <a:gd name="connsiteX5" fmla="*/ 0 w 4605560"/>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423675"/>
              <a:gd name="connsiteY0" fmla="*/ 0 h 2946401"/>
              <a:gd name="connsiteX1" fmla="*/ 3885747 w 4423675"/>
              <a:gd name="connsiteY1" fmla="*/ 29029 h 2946401"/>
              <a:gd name="connsiteX2" fmla="*/ 4418693 w 4423675"/>
              <a:gd name="connsiteY2" fmla="*/ 1473201 h 2946401"/>
              <a:gd name="connsiteX3" fmla="*/ 3914775 w 4423675"/>
              <a:gd name="connsiteY3" fmla="*/ 2931888 h 2946401"/>
              <a:gd name="connsiteX4" fmla="*/ 0 w 4423675"/>
              <a:gd name="connsiteY4" fmla="*/ 2946401 h 2946401"/>
              <a:gd name="connsiteX5" fmla="*/ 0 w 4423675"/>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500041"/>
              <a:gd name="connsiteY0" fmla="*/ 0 h 2946401"/>
              <a:gd name="connsiteX1" fmla="*/ 3885747 w 4500041"/>
              <a:gd name="connsiteY1" fmla="*/ 29029 h 2946401"/>
              <a:gd name="connsiteX2" fmla="*/ 4472033 w 4500041"/>
              <a:gd name="connsiteY2" fmla="*/ 1465581 h 2946401"/>
              <a:gd name="connsiteX3" fmla="*/ 3914775 w 4500041"/>
              <a:gd name="connsiteY3" fmla="*/ 2931888 h 2946401"/>
              <a:gd name="connsiteX4" fmla="*/ 0 w 4500041"/>
              <a:gd name="connsiteY4" fmla="*/ 2946401 h 2946401"/>
              <a:gd name="connsiteX5" fmla="*/ 0 w 4500041"/>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436790"/>
              <a:gd name="connsiteY0" fmla="*/ 0 h 2946401"/>
              <a:gd name="connsiteX1" fmla="*/ 3885747 w 4436790"/>
              <a:gd name="connsiteY1" fmla="*/ 29029 h 2946401"/>
              <a:gd name="connsiteX2" fmla="*/ 4433933 w 4436790"/>
              <a:gd name="connsiteY2" fmla="*/ 1518921 h 2946401"/>
              <a:gd name="connsiteX3" fmla="*/ 3914775 w 4436790"/>
              <a:gd name="connsiteY3" fmla="*/ 2931888 h 2946401"/>
              <a:gd name="connsiteX4" fmla="*/ 0 w 4436790"/>
              <a:gd name="connsiteY4" fmla="*/ 2946401 h 2946401"/>
              <a:gd name="connsiteX5" fmla="*/ 0 w 4436790"/>
              <a:gd name="connsiteY5" fmla="*/ 0 h 2946401"/>
              <a:gd name="connsiteX0" fmla="*/ 0 w 4472985"/>
              <a:gd name="connsiteY0" fmla="*/ 0 h 2946401"/>
              <a:gd name="connsiteX1" fmla="*/ 3885747 w 4472985"/>
              <a:gd name="connsiteY1" fmla="*/ 29029 h 2946401"/>
              <a:gd name="connsiteX2" fmla="*/ 4472033 w 4472985"/>
              <a:gd name="connsiteY2" fmla="*/ 1518921 h 2946401"/>
              <a:gd name="connsiteX3" fmla="*/ 3914775 w 4472985"/>
              <a:gd name="connsiteY3" fmla="*/ 2931888 h 2946401"/>
              <a:gd name="connsiteX4" fmla="*/ 0 w 4472985"/>
              <a:gd name="connsiteY4" fmla="*/ 2946401 h 2946401"/>
              <a:gd name="connsiteX5" fmla="*/ 0 w 4472985"/>
              <a:gd name="connsiteY5" fmla="*/ 0 h 2946401"/>
              <a:gd name="connsiteX0" fmla="*/ 0 w 4480431"/>
              <a:gd name="connsiteY0" fmla="*/ 0 h 2946401"/>
              <a:gd name="connsiteX1" fmla="*/ 3885747 w 4480431"/>
              <a:gd name="connsiteY1" fmla="*/ 29029 h 2946401"/>
              <a:gd name="connsiteX2" fmla="*/ 4479653 w 4480431"/>
              <a:gd name="connsiteY2" fmla="*/ 1442721 h 2946401"/>
              <a:gd name="connsiteX3" fmla="*/ 3914775 w 4480431"/>
              <a:gd name="connsiteY3" fmla="*/ 2931888 h 2946401"/>
              <a:gd name="connsiteX4" fmla="*/ 0 w 4480431"/>
              <a:gd name="connsiteY4" fmla="*/ 2946401 h 2946401"/>
              <a:gd name="connsiteX5" fmla="*/ 0 w 4480431"/>
              <a:gd name="connsiteY5" fmla="*/ 0 h 2946401"/>
              <a:gd name="connsiteX0" fmla="*/ 0 w 4480599"/>
              <a:gd name="connsiteY0" fmla="*/ 0 h 2946401"/>
              <a:gd name="connsiteX1" fmla="*/ 3900987 w 4480599"/>
              <a:gd name="connsiteY1" fmla="*/ 29029 h 2946401"/>
              <a:gd name="connsiteX2" fmla="*/ 4479653 w 4480599"/>
              <a:gd name="connsiteY2" fmla="*/ 1442721 h 2946401"/>
              <a:gd name="connsiteX3" fmla="*/ 3914775 w 4480599"/>
              <a:gd name="connsiteY3" fmla="*/ 2931888 h 2946401"/>
              <a:gd name="connsiteX4" fmla="*/ 0 w 4480599"/>
              <a:gd name="connsiteY4" fmla="*/ 2946401 h 2946401"/>
              <a:gd name="connsiteX5" fmla="*/ 0 w 4480599"/>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723"/>
              <a:gd name="connsiteY0" fmla="*/ 0 h 2946401"/>
              <a:gd name="connsiteX1" fmla="*/ 3900987 w 4479723"/>
              <a:gd name="connsiteY1" fmla="*/ 29029 h 2946401"/>
              <a:gd name="connsiteX2" fmla="*/ 4479653 w 4479723"/>
              <a:gd name="connsiteY2" fmla="*/ 1442721 h 2946401"/>
              <a:gd name="connsiteX3" fmla="*/ 3914775 w 4479723"/>
              <a:gd name="connsiteY3" fmla="*/ 2931888 h 2946401"/>
              <a:gd name="connsiteX4" fmla="*/ 0 w 4479723"/>
              <a:gd name="connsiteY4" fmla="*/ 2946401 h 2946401"/>
              <a:gd name="connsiteX5" fmla="*/ 0 w 4479723"/>
              <a:gd name="connsiteY5" fmla="*/ 0 h 2946401"/>
              <a:gd name="connsiteX0" fmla="*/ 0 w 4479699"/>
              <a:gd name="connsiteY0" fmla="*/ 0 h 2946401"/>
              <a:gd name="connsiteX1" fmla="*/ 3900987 w 4479699"/>
              <a:gd name="connsiteY1" fmla="*/ 29029 h 2946401"/>
              <a:gd name="connsiteX2" fmla="*/ 4479653 w 4479699"/>
              <a:gd name="connsiteY2" fmla="*/ 1442721 h 2946401"/>
              <a:gd name="connsiteX3" fmla="*/ 3914775 w 4479699"/>
              <a:gd name="connsiteY3" fmla="*/ 2931888 h 2946401"/>
              <a:gd name="connsiteX4" fmla="*/ 0 w 4479699"/>
              <a:gd name="connsiteY4" fmla="*/ 2946401 h 2946401"/>
              <a:gd name="connsiteX5" fmla="*/ 0 w 4479699"/>
              <a:gd name="connsiteY5" fmla="*/ 0 h 2946401"/>
              <a:gd name="connsiteX0" fmla="*/ 0 w 4479689"/>
              <a:gd name="connsiteY0" fmla="*/ 0 h 2946401"/>
              <a:gd name="connsiteX1" fmla="*/ 3900987 w 4479689"/>
              <a:gd name="connsiteY1" fmla="*/ 29029 h 2946401"/>
              <a:gd name="connsiteX2" fmla="*/ 4479653 w 4479689"/>
              <a:gd name="connsiteY2" fmla="*/ 1442721 h 2946401"/>
              <a:gd name="connsiteX3" fmla="*/ 3914775 w 4479689"/>
              <a:gd name="connsiteY3" fmla="*/ 2931888 h 2946401"/>
              <a:gd name="connsiteX4" fmla="*/ 0 w 4479689"/>
              <a:gd name="connsiteY4" fmla="*/ 2946401 h 2946401"/>
              <a:gd name="connsiteX5" fmla="*/ 0 w 4479689"/>
              <a:gd name="connsiteY5" fmla="*/ 0 h 2946401"/>
              <a:gd name="connsiteX0" fmla="*/ 0 w 4426384"/>
              <a:gd name="connsiteY0" fmla="*/ 0 h 2946401"/>
              <a:gd name="connsiteX1" fmla="*/ 3900987 w 4426384"/>
              <a:gd name="connsiteY1" fmla="*/ 29029 h 2946401"/>
              <a:gd name="connsiteX2" fmla="*/ 4426313 w 4426384"/>
              <a:gd name="connsiteY2" fmla="*/ 1450341 h 2946401"/>
              <a:gd name="connsiteX3" fmla="*/ 3914775 w 4426384"/>
              <a:gd name="connsiteY3" fmla="*/ 2931888 h 2946401"/>
              <a:gd name="connsiteX4" fmla="*/ 0 w 4426384"/>
              <a:gd name="connsiteY4" fmla="*/ 2946401 h 2946401"/>
              <a:gd name="connsiteX5" fmla="*/ 0 w 4426384"/>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25003"/>
              <a:gd name="connsiteY0" fmla="*/ 0 h 2946401"/>
              <a:gd name="connsiteX1" fmla="*/ 3900987 w 4325003"/>
              <a:gd name="connsiteY1" fmla="*/ 29029 h 2946401"/>
              <a:gd name="connsiteX2" fmla="*/ 4304393 w 4325003"/>
              <a:gd name="connsiteY2" fmla="*/ 1450341 h 2946401"/>
              <a:gd name="connsiteX3" fmla="*/ 3914775 w 4325003"/>
              <a:gd name="connsiteY3" fmla="*/ 2931888 h 2946401"/>
              <a:gd name="connsiteX4" fmla="*/ 0 w 4325003"/>
              <a:gd name="connsiteY4" fmla="*/ 2946401 h 2946401"/>
              <a:gd name="connsiteX5" fmla="*/ 0 w 4325003"/>
              <a:gd name="connsiteY5" fmla="*/ 0 h 2946401"/>
              <a:gd name="connsiteX0" fmla="*/ 0 w 4359071"/>
              <a:gd name="connsiteY0" fmla="*/ 0 h 2946401"/>
              <a:gd name="connsiteX1" fmla="*/ 3900987 w 4359071"/>
              <a:gd name="connsiteY1" fmla="*/ 29029 h 2946401"/>
              <a:gd name="connsiteX2" fmla="*/ 4350113 w 4359071"/>
              <a:gd name="connsiteY2" fmla="*/ 1450341 h 2946401"/>
              <a:gd name="connsiteX3" fmla="*/ 3914775 w 4359071"/>
              <a:gd name="connsiteY3" fmla="*/ 2931888 h 2946401"/>
              <a:gd name="connsiteX4" fmla="*/ 0 w 4359071"/>
              <a:gd name="connsiteY4" fmla="*/ 2946401 h 2946401"/>
              <a:gd name="connsiteX5" fmla="*/ 0 w 4359071"/>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47215"/>
              <a:gd name="connsiteY0" fmla="*/ 0 h 2946401"/>
              <a:gd name="connsiteX1" fmla="*/ 3900987 w 4347215"/>
              <a:gd name="connsiteY1" fmla="*/ 29029 h 2946401"/>
              <a:gd name="connsiteX2" fmla="*/ 4334873 w 4347215"/>
              <a:gd name="connsiteY2" fmla="*/ 1450341 h 2946401"/>
              <a:gd name="connsiteX3" fmla="*/ 3914775 w 4347215"/>
              <a:gd name="connsiteY3" fmla="*/ 2931888 h 2946401"/>
              <a:gd name="connsiteX4" fmla="*/ 0 w 4347215"/>
              <a:gd name="connsiteY4" fmla="*/ 2946401 h 2946401"/>
              <a:gd name="connsiteX5" fmla="*/ 0 w 4347215"/>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57769"/>
              <a:gd name="connsiteY0" fmla="*/ 0 h 2946401"/>
              <a:gd name="connsiteX1" fmla="*/ 3900987 w 4357769"/>
              <a:gd name="connsiteY1" fmla="*/ 29029 h 2946401"/>
              <a:gd name="connsiteX2" fmla="*/ 4357733 w 4357769"/>
              <a:gd name="connsiteY2" fmla="*/ 1473201 h 2946401"/>
              <a:gd name="connsiteX3" fmla="*/ 3914775 w 4357769"/>
              <a:gd name="connsiteY3" fmla="*/ 2931888 h 2946401"/>
              <a:gd name="connsiteX4" fmla="*/ 0 w 4357769"/>
              <a:gd name="connsiteY4" fmla="*/ 2946401 h 2946401"/>
              <a:gd name="connsiteX5" fmla="*/ 0 w 4357769"/>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31888 h 2946401"/>
              <a:gd name="connsiteX4" fmla="*/ 0 w 4357835"/>
              <a:gd name="connsiteY4" fmla="*/ 2946401 h 2946401"/>
              <a:gd name="connsiteX5" fmla="*/ 0 w 4357835"/>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46175 h 2946401"/>
              <a:gd name="connsiteX4" fmla="*/ 0 w 4357835"/>
              <a:gd name="connsiteY4" fmla="*/ 2946401 h 2946401"/>
              <a:gd name="connsiteX5" fmla="*/ 0 w 4357835"/>
              <a:gd name="connsiteY5" fmla="*/ 0 h 29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835" h="2946401">
                <a:moveTo>
                  <a:pt x="0" y="0"/>
                </a:moveTo>
                <a:lnTo>
                  <a:pt x="3891462" y="24266"/>
                </a:lnTo>
                <a:cubicBezTo>
                  <a:pt x="4236389" y="672691"/>
                  <a:pt x="4353848" y="986216"/>
                  <a:pt x="4357733" y="1473201"/>
                </a:cubicBezTo>
                <a:cubicBezTo>
                  <a:pt x="4361618" y="1960186"/>
                  <a:pt x="4255710" y="2302466"/>
                  <a:pt x="3914775" y="2946175"/>
                </a:cubicBezTo>
                <a:lnTo>
                  <a:pt x="0" y="2946401"/>
                </a:lnTo>
                <a:lnTo>
                  <a:pt x="0" y="0"/>
                </a:ln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7B85C06-21A2-4381-88B4-EB0ECBCB76B1}"/>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16" name="文本框 15">
            <a:extLst>
              <a:ext uri="{FF2B5EF4-FFF2-40B4-BE49-F238E27FC236}">
                <a16:creationId xmlns:a16="http://schemas.microsoft.com/office/drawing/2014/main" id="{652096C2-567F-4BAA-8513-295EBDEB3231}"/>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17" name="组合 16">
            <a:extLst>
              <a:ext uri="{FF2B5EF4-FFF2-40B4-BE49-F238E27FC236}">
                <a16:creationId xmlns:a16="http://schemas.microsoft.com/office/drawing/2014/main" id="{9B519A3F-8B4D-41E2-A3C8-CDE82D003E42}"/>
              </a:ext>
            </a:extLst>
          </p:cNvPr>
          <p:cNvGrpSpPr/>
          <p:nvPr userDrawn="1"/>
        </p:nvGrpSpPr>
        <p:grpSpPr>
          <a:xfrm>
            <a:off x="1154635" y="6455201"/>
            <a:ext cx="1067310" cy="180000"/>
            <a:chOff x="1265848" y="6455201"/>
            <a:chExt cx="1067310" cy="180000"/>
          </a:xfrm>
        </p:grpSpPr>
        <p:cxnSp>
          <p:nvCxnSpPr>
            <p:cNvPr id="18" name="直接连接符 17">
              <a:extLst>
                <a:ext uri="{FF2B5EF4-FFF2-40B4-BE49-F238E27FC236}">
                  <a16:creationId xmlns:a16="http://schemas.microsoft.com/office/drawing/2014/main" id="{561DDE07-DBD9-4530-BFBA-C31DA8504E09}"/>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6420D2-A341-49BD-8939-4FD8F9799C20}"/>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B845AF-DC5E-4BEC-92EA-35DE1C840B09}"/>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212905-D608-494B-A1BC-36C4C5770FA2}"/>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BB1238-6165-480E-AFFB-86C452FC137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43484F4-5430-4439-8E59-D0BAC01F23F6}"/>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6DA3-ED5F-4A02-9C21-28AF3CB980D9}"/>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8D686E3-3CB4-4DEA-9F26-195338DE6336}"/>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2DDA262-F8A1-4FB8-962C-1A2E28F153F4}"/>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2966AD2-3800-4DBD-A4E7-9A5407393E6D}"/>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21873C6-2DDA-4AFA-82D5-2138D3C19041}"/>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sp>
        <p:nvSpPr>
          <p:cNvPr id="31" name="标题 47">
            <a:extLst>
              <a:ext uri="{FF2B5EF4-FFF2-40B4-BE49-F238E27FC236}">
                <a16:creationId xmlns:a16="http://schemas.microsoft.com/office/drawing/2014/main" id="{F5F59388-4501-4277-95A2-AAEF04A9560E}"/>
              </a:ext>
            </a:extLst>
          </p:cNvPr>
          <p:cNvSpPr>
            <a:spLocks noGrp="1"/>
          </p:cNvSpPr>
          <p:nvPr>
            <p:ph type="title" hasCustomPrompt="1"/>
          </p:nvPr>
        </p:nvSpPr>
        <p:spPr>
          <a:xfrm>
            <a:off x="1646111" y="3505701"/>
            <a:ext cx="5851778" cy="769441"/>
          </a:xfrm>
          <a:prstGeom prst="rect">
            <a:avLst/>
          </a:prstGeom>
          <a:noFill/>
        </p:spPr>
        <p:txBody>
          <a:bodyPr wrap="square" lIns="0" rtlCol="0">
            <a:spAutoFit/>
          </a:bodyPr>
          <a:lstStyle>
            <a:lvl1pPr algn="dist">
              <a:lnSpc>
                <a:spcPct val="100000"/>
              </a:lnSpc>
              <a:defRPr lang="zh-CN" altLang="en-US" sz="4400" b="1" spc="100" dirty="0">
                <a:solidFill>
                  <a:srgbClr val="02429B"/>
                </a:solidFill>
                <a:latin typeface="微软雅黑" panose="020B0503020204020204" pitchFamily="34" charset="-122"/>
                <a:ea typeface="微软雅黑" panose="020B0503020204020204" pitchFamily="34" charset="-122"/>
                <a:cs typeface="+mn-ea"/>
              </a:defRPr>
            </a:lvl1pPr>
          </a:lstStyle>
          <a:p>
            <a:pPr marL="0" lvl="0"/>
            <a:r>
              <a:rPr lang="zh-CN" altLang="en-US" dirty="0"/>
              <a:t>感谢老师的悉心指导</a:t>
            </a:r>
          </a:p>
        </p:txBody>
      </p:sp>
      <p:sp>
        <p:nvSpPr>
          <p:cNvPr id="32" name="文本占位符 53">
            <a:extLst>
              <a:ext uri="{FF2B5EF4-FFF2-40B4-BE49-F238E27FC236}">
                <a16:creationId xmlns:a16="http://schemas.microsoft.com/office/drawing/2014/main" id="{35DF0894-E48F-4DE6-9914-7A42567ED37B}"/>
              </a:ext>
            </a:extLst>
          </p:cNvPr>
          <p:cNvSpPr>
            <a:spLocks noGrp="1"/>
          </p:cNvSpPr>
          <p:nvPr>
            <p:ph type="body" sz="quarter" idx="17" hasCustomPrompt="1"/>
          </p:nvPr>
        </p:nvSpPr>
        <p:spPr>
          <a:xfrm>
            <a:off x="1646111" y="4464842"/>
            <a:ext cx="5851778" cy="453457"/>
          </a:xfrm>
          <a:prstGeom prst="rect">
            <a:avLst/>
          </a:prstGeom>
          <a:noFill/>
        </p:spPr>
        <p:txBody>
          <a:bodyPr wrap="square" lIns="0" rtlCol="0" anchor="ctr" anchorCtr="0">
            <a:spAutoFit/>
          </a:bodyPr>
          <a:lstStyle>
            <a:lvl1pPr marL="0" indent="0" algn="dist">
              <a:lnSpc>
                <a:spcPct val="130000"/>
              </a:lnSpc>
              <a:buNone/>
              <a:defRPr lang="zh-CN" altLang="en-US" sz="20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Thanks for Your Attention</a:t>
            </a:r>
          </a:p>
        </p:txBody>
      </p:sp>
      <p:pic>
        <p:nvPicPr>
          <p:cNvPr id="29" name="图片 28">
            <a:extLst>
              <a:ext uri="{FF2B5EF4-FFF2-40B4-BE49-F238E27FC236}">
                <a16:creationId xmlns:a16="http://schemas.microsoft.com/office/drawing/2014/main" id="{A7206387-88C6-45A0-80A4-8E3E8957DE7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3113104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5566345E-0610-4929-B021-80B8DBD4BF79}"/>
              </a:ext>
            </a:extLst>
          </p:cNvPr>
          <p:cNvSpPr/>
          <p:nvPr userDrawn="1"/>
        </p:nvSpPr>
        <p:spPr>
          <a:xfrm>
            <a:off x="0" y="-1306"/>
            <a:ext cx="2113823" cy="146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微软雅黑" panose="020B0503020204020204" pitchFamily="34" charset="-122"/>
                <a:ea typeface="微软雅黑" panose="020B0503020204020204" pitchFamily="34" charset="-122"/>
              </a:rPr>
              <a:t>目录</a:t>
            </a:r>
            <a:endParaRPr lang="en-US" sz="66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42B1E9-B215-4496-813B-25434165245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0190"/>
            <a:ext cx="2527298" cy="6817620"/>
          </a:xfrm>
          <a:custGeom>
            <a:avLst/>
            <a:gdLst>
              <a:gd name="connsiteX0" fmla="*/ 0 w 2527298"/>
              <a:gd name="connsiteY0" fmla="*/ 0 h 6817620"/>
              <a:gd name="connsiteX1" fmla="*/ 2207801 w 2527298"/>
              <a:gd name="connsiteY1" fmla="*/ 0 h 6817620"/>
              <a:gd name="connsiteX2" fmla="*/ 2250800 w 2527298"/>
              <a:gd name="connsiteY2" fmla="*/ 213099 h 6817620"/>
              <a:gd name="connsiteX3" fmla="*/ 2527298 w 2527298"/>
              <a:gd name="connsiteY3" fmla="*/ 3567715 h 6817620"/>
              <a:gd name="connsiteX4" fmla="*/ 2331895 w 2527298"/>
              <a:gd name="connsiteY4" fmla="*/ 6427636 h 6817620"/>
              <a:gd name="connsiteX5" fmla="*/ 2267966 w 2527298"/>
              <a:gd name="connsiteY5" fmla="*/ 6817620 h 6817620"/>
              <a:gd name="connsiteX6" fmla="*/ 0 w 2527298"/>
              <a:gd name="connsiteY6" fmla="*/ 6817620 h 68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7298" h="6817620">
                <a:moveTo>
                  <a:pt x="0" y="0"/>
                </a:moveTo>
                <a:lnTo>
                  <a:pt x="2207801" y="0"/>
                </a:lnTo>
                <a:lnTo>
                  <a:pt x="2250800" y="213099"/>
                </a:lnTo>
                <a:cubicBezTo>
                  <a:pt x="2425367" y="1170693"/>
                  <a:pt x="2527298" y="2325090"/>
                  <a:pt x="2527298" y="3567715"/>
                </a:cubicBezTo>
                <a:cubicBezTo>
                  <a:pt x="2527298" y="4603237"/>
                  <a:pt x="2456512" y="5577486"/>
                  <a:pt x="2331895" y="6427636"/>
                </a:cubicBezTo>
                <a:lnTo>
                  <a:pt x="2267966" y="6817620"/>
                </a:lnTo>
                <a:lnTo>
                  <a:pt x="0" y="6817620"/>
                </a:lnTo>
                <a:close/>
              </a:path>
            </a:pathLst>
          </a:custGeom>
        </p:spPr>
      </p:pic>
      <p:sp>
        <p:nvSpPr>
          <p:cNvPr id="30" name="任意形状 9">
            <a:extLst>
              <a:ext uri="{FF2B5EF4-FFF2-40B4-BE49-F238E27FC236}">
                <a16:creationId xmlns:a16="http://schemas.microsoft.com/office/drawing/2014/main" id="{6DDC1717-D7C8-429D-9EFF-28B78D973233}"/>
              </a:ext>
            </a:extLst>
          </p:cNvPr>
          <p:cNvSpPr/>
          <p:nvPr userDrawn="1"/>
        </p:nvSpPr>
        <p:spPr>
          <a:xfrm flipH="1">
            <a:off x="101599" y="101600"/>
            <a:ext cx="2527298" cy="66294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w="28575">
            <a:solidFill>
              <a:srgbClr val="0242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313724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章节封面">
    <p:spTree>
      <p:nvGrpSpPr>
        <p:cNvPr id="1" name=""/>
        <p:cNvGrpSpPr/>
        <p:nvPr/>
      </p:nvGrpSpPr>
      <p:grpSpPr>
        <a:xfrm>
          <a:off x="0" y="0"/>
          <a:ext cx="0" cy="0"/>
          <a:chOff x="0" y="0"/>
          <a:chExt cx="0" cy="0"/>
        </a:xfrm>
      </p:grpSpPr>
      <p:pic>
        <p:nvPicPr>
          <p:cNvPr id="3" name="图片 2" descr="图片包含 物体, 天空, 气泡&#10;&#10;描述已自动生成">
            <a:extLst>
              <a:ext uri="{FF2B5EF4-FFF2-40B4-BE49-F238E27FC236}">
                <a16:creationId xmlns:a16="http://schemas.microsoft.com/office/drawing/2014/main" id="{49EDE511-8F90-4D28-90B8-F7488B42B459}"/>
              </a:ext>
            </a:extLst>
          </p:cNvPr>
          <p:cNvPicPr>
            <a:picLocks/>
          </p:cNvPicPr>
          <p:nvPr userDrawn="1"/>
        </p:nvPicPr>
        <p:blipFill rotWithShape="1">
          <a:blip r:embed="rId2">
            <a:alphaModFix amt="16000"/>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233270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pic>
        <p:nvPicPr>
          <p:cNvPr id="13" name="图片 12">
            <a:extLst>
              <a:ext uri="{FF2B5EF4-FFF2-40B4-BE49-F238E27FC236}">
                <a16:creationId xmlns:a16="http://schemas.microsoft.com/office/drawing/2014/main" id="{FD693845-7F41-437A-A0D0-A76118ED0C1C}"/>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4" name="Picture 2">
            <a:extLst>
              <a:ext uri="{FF2B5EF4-FFF2-40B4-BE49-F238E27FC236}">
                <a16:creationId xmlns:a16="http://schemas.microsoft.com/office/drawing/2014/main" id="{6159B14C-34CB-46B5-8E54-CE62484CCAA0}"/>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6287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anchor="ctr">
            <a:normAutofit/>
          </a:bodyPr>
          <a:lstStyle/>
          <a:p>
            <a:r>
              <a:rPr lang="zh-CN"/>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endParaRPr lang="en-US"/>
          </a:p>
        </p:txBody>
      </p:sp>
      <p:sp>
        <p:nvSpPr>
          <p:cNvPr id="4" name="Date Placeholder 3"/>
          <p:cNvSpPr>
            <a:spLocks noGrp="1"/>
          </p:cNvSpPr>
          <p:nvPr>
            <p:ph type="dt" idx="2"/>
          </p:nvPr>
        </p:nvSpPr>
        <p:spPr>
          <a:xfrm>
            <a:off x="628650" y="6356351"/>
            <a:ext cx="20574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F37BE412-17C6-49B3-858D-D41BB8846032}" type="datetimeFigureOut">
              <a:rPr lang="en-US"/>
              <a:t>5/18/2023</a:t>
            </a:fld>
            <a:endParaRPr lang="en-US"/>
          </a:p>
        </p:txBody>
      </p:sp>
      <p:sp>
        <p:nvSpPr>
          <p:cNvPr id="5" name="Footer Placeholder 4"/>
          <p:cNvSpPr>
            <a:spLocks noGrp="1"/>
          </p:cNvSpPr>
          <p:nvPr>
            <p:ph type="ftr" idx="3"/>
          </p:nvPr>
        </p:nvSpPr>
        <p:spPr>
          <a:xfrm>
            <a:off x="3028950" y="6356351"/>
            <a:ext cx="30861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en-US"/>
          </a:p>
        </p:txBody>
      </p:sp>
      <p:sp>
        <p:nvSpPr>
          <p:cNvPr id="6" name="Slide Number Placeholder 5"/>
          <p:cNvSpPr>
            <a:spLocks noGrp="1"/>
          </p:cNvSpPr>
          <p:nvPr>
            <p:ph type="sldNum" idx="4"/>
          </p:nvPr>
        </p:nvSpPr>
        <p:spPr>
          <a:xfrm>
            <a:off x="6457950" y="6356351"/>
            <a:ext cx="20574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EDC2C7F1-88EB-45C8-A4A4-1C9F86FAA597}"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lvl="0" algn="l" defTabSz="914400">
        <a:lnSpc>
          <a:spcPct val="90000"/>
        </a:lnSpc>
        <a:spcBef>
          <a:spcPct val="0"/>
        </a:spcBef>
        <a:buNone/>
        <a:defRPr sz="4400" kern="1200">
          <a:solidFill>
            <a:schemeClr val="tx1"/>
          </a:solidFill>
          <a:latin typeface="Calibri Light"/>
          <a:ea typeface="微软雅黑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微软雅黑 Light"/>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微软雅黑 Light"/>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微软雅黑 Light"/>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微软雅黑 Light"/>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微软雅黑 Light"/>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微软雅黑 Light"/>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微软雅黑 Light"/>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微软雅黑 Light"/>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微软雅黑 Light"/>
        </a:defRPr>
      </a:lvl9pPr>
    </p:bodyStyle>
    <p:otherStyle>
      <a:lvl1pPr marL="0" lvl="0" algn="l" defTabSz="914400">
        <a:defRPr sz="1800" kern="1200">
          <a:solidFill>
            <a:schemeClr val="tx1"/>
          </a:solidFill>
          <a:latin typeface="Calibri"/>
          <a:ea typeface="微软雅黑 Light"/>
        </a:defRPr>
      </a:lvl1pPr>
      <a:lvl2pPr marL="457200" lvl="1" algn="l" defTabSz="914400">
        <a:defRPr sz="1800" kern="1200">
          <a:solidFill>
            <a:schemeClr val="tx1"/>
          </a:solidFill>
          <a:latin typeface="Calibri"/>
          <a:ea typeface="微软雅黑 Light"/>
        </a:defRPr>
      </a:lvl2pPr>
      <a:lvl3pPr marL="914400" lvl="2" algn="l" defTabSz="914400">
        <a:defRPr sz="1800" kern="1200">
          <a:solidFill>
            <a:schemeClr val="tx1"/>
          </a:solidFill>
          <a:latin typeface="Calibri"/>
          <a:ea typeface="微软雅黑 Light"/>
        </a:defRPr>
      </a:lvl3pPr>
      <a:lvl4pPr marL="1371600" lvl="3" algn="l" defTabSz="914400">
        <a:defRPr sz="1800" kern="1200">
          <a:solidFill>
            <a:schemeClr val="tx1"/>
          </a:solidFill>
          <a:latin typeface="Calibri"/>
          <a:ea typeface="微软雅黑 Light"/>
        </a:defRPr>
      </a:lvl4pPr>
      <a:lvl5pPr marL="1828800" lvl="4" algn="l" defTabSz="914400">
        <a:defRPr sz="1800" kern="1200">
          <a:solidFill>
            <a:schemeClr val="tx1"/>
          </a:solidFill>
          <a:latin typeface="Calibri"/>
          <a:ea typeface="微软雅黑 Light"/>
        </a:defRPr>
      </a:lvl5pPr>
      <a:lvl6pPr marL="2286000" lvl="5" algn="l" defTabSz="914400">
        <a:defRPr sz="1800" kern="1200">
          <a:solidFill>
            <a:schemeClr val="tx1"/>
          </a:solidFill>
          <a:latin typeface="Calibri"/>
          <a:ea typeface="微软雅黑 Light"/>
        </a:defRPr>
      </a:lvl6pPr>
      <a:lvl7pPr marL="2743200" lvl="6" algn="l" defTabSz="914400">
        <a:defRPr sz="1800" kern="1200">
          <a:solidFill>
            <a:schemeClr val="tx1"/>
          </a:solidFill>
          <a:latin typeface="Calibri"/>
          <a:ea typeface="微软雅黑 Light"/>
        </a:defRPr>
      </a:lvl7pPr>
      <a:lvl8pPr marL="3200400" lvl="7" algn="l" defTabSz="914400">
        <a:defRPr sz="1800" kern="1200">
          <a:solidFill>
            <a:schemeClr val="tx1"/>
          </a:solidFill>
          <a:latin typeface="Calibri"/>
          <a:ea typeface="微软雅黑 Light"/>
        </a:defRPr>
      </a:lvl8pPr>
      <a:lvl9pPr marL="3657600" lvl="8" algn="l" defTabSz="914400">
        <a:defRPr sz="1800" kern="1200">
          <a:solidFill>
            <a:schemeClr val="tx1"/>
          </a:solidFill>
          <a:latin typeface="Calibri"/>
          <a:ea typeface="微软雅黑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B6D81-B4CB-45A3-878F-696E492C9FFA}" type="datetimeFigureOut">
              <a:rPr lang="en-US" smtClean="0"/>
              <a:t>5/18/2023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8CDE6-9AEA-452E-B5C8-2100605ED073}" type="slidenum">
              <a:rPr lang="en-US" smtClean="0"/>
              <a:t>‹#›</a:t>
            </a:fld>
            <a:endParaRPr lang="en-US"/>
          </a:p>
        </p:txBody>
      </p:sp>
    </p:spTree>
    <p:extLst>
      <p:ext uri="{BB962C8B-B14F-4D97-AF65-F5344CB8AC3E}">
        <p14:creationId xmlns:p14="http://schemas.microsoft.com/office/powerpoint/2010/main" val="120295823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5.xml"/><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5.emf"/><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1.svg"/><Relationship Id="rId7" Type="http://schemas.openxmlformats.org/officeDocument/2006/relationships/image" Target="../media/image63.sv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53.svg"/><Relationship Id="rId10"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6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3" Type="http://schemas.openxmlformats.org/officeDocument/2006/relationships/image" Target="../media/image79.svg"/><Relationship Id="rId18" Type="http://schemas.openxmlformats.org/officeDocument/2006/relationships/image" Target="../media/image84.png"/><Relationship Id="rId26" Type="http://schemas.openxmlformats.org/officeDocument/2006/relationships/image" Target="../media/image92.png"/><Relationship Id="rId21" Type="http://schemas.openxmlformats.org/officeDocument/2006/relationships/image" Target="../media/image87.svg"/><Relationship Id="rId34" Type="http://schemas.openxmlformats.org/officeDocument/2006/relationships/customXml" Target="../ink/ink7.xml"/><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sv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0.pn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png"/><Relationship Id="rId36" Type="http://schemas.openxmlformats.org/officeDocument/2006/relationships/customXml" Target="../ink/ink8.xml"/><Relationship Id="rId10" Type="http://schemas.openxmlformats.org/officeDocument/2006/relationships/image" Target="../media/image76.png"/><Relationship Id="rId19" Type="http://schemas.openxmlformats.org/officeDocument/2006/relationships/image" Target="../media/image85.svg"/><Relationship Id="rId31" Type="http://schemas.openxmlformats.org/officeDocument/2006/relationships/image" Target="../media/image97.sv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3.png"/><Relationship Id="rId8" Type="http://schemas.openxmlformats.org/officeDocument/2006/relationships/image" Target="../media/image74.png"/><Relationship Id="rId3" Type="http://schemas.openxmlformats.org/officeDocument/2006/relationships/image" Target="../media/image69.svg"/></Relationships>
</file>

<file path=ppt/slides/_rels/slide3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71.svg"/><Relationship Id="rId7" Type="http://schemas.openxmlformats.org/officeDocument/2006/relationships/image" Target="../media/image102.svg"/><Relationship Id="rId12" Type="http://schemas.openxmlformats.org/officeDocument/2006/relationships/image" Target="../media/image108.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7.svg"/><Relationship Id="rId5" Type="http://schemas.openxmlformats.org/officeDocument/2006/relationships/image" Target="../media/image75.svg"/><Relationship Id="rId10" Type="http://schemas.openxmlformats.org/officeDocument/2006/relationships/image" Target="../media/image106.png"/><Relationship Id="rId4" Type="http://schemas.openxmlformats.org/officeDocument/2006/relationships/image" Target="../media/image74.png"/><Relationship Id="rId9" Type="http://schemas.openxmlformats.org/officeDocument/2006/relationships/image" Target="../media/image105.sv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5.svg"/><Relationship Id="rId18" Type="http://schemas.openxmlformats.org/officeDocument/2006/relationships/image" Target="../media/image120.png"/><Relationship Id="rId3" Type="http://schemas.openxmlformats.org/officeDocument/2006/relationships/image" Target="../media/image111.svg"/><Relationship Id="rId21" Type="http://schemas.openxmlformats.org/officeDocument/2006/relationships/image" Target="../media/image123.svg"/><Relationship Id="rId7" Type="http://schemas.openxmlformats.org/officeDocument/2006/relationships/image" Target="../media/image71.svg"/><Relationship Id="rId12" Type="http://schemas.openxmlformats.org/officeDocument/2006/relationships/image" Target="../media/image114.png"/><Relationship Id="rId17" Type="http://schemas.openxmlformats.org/officeDocument/2006/relationships/image" Target="../media/image119.svg"/><Relationship Id="rId25" Type="http://schemas.openxmlformats.org/officeDocument/2006/relationships/image" Target="../media/image127.svg"/><Relationship Id="rId2" Type="http://schemas.openxmlformats.org/officeDocument/2006/relationships/image" Target="../media/image110.png"/><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89.svg"/><Relationship Id="rId24" Type="http://schemas.openxmlformats.org/officeDocument/2006/relationships/image" Target="../media/image126.png"/><Relationship Id="rId5" Type="http://schemas.openxmlformats.org/officeDocument/2006/relationships/image" Target="../media/image113.svg"/><Relationship Id="rId15" Type="http://schemas.openxmlformats.org/officeDocument/2006/relationships/image" Target="../media/image117.svg"/><Relationship Id="rId23" Type="http://schemas.openxmlformats.org/officeDocument/2006/relationships/image" Target="../media/image125.svg"/><Relationship Id="rId10" Type="http://schemas.openxmlformats.org/officeDocument/2006/relationships/image" Target="../media/image88.png"/><Relationship Id="rId19" Type="http://schemas.openxmlformats.org/officeDocument/2006/relationships/image" Target="../media/image121.svg"/><Relationship Id="rId4" Type="http://schemas.openxmlformats.org/officeDocument/2006/relationships/image" Target="../media/image112.png"/><Relationship Id="rId9" Type="http://schemas.openxmlformats.org/officeDocument/2006/relationships/image" Target="../media/image75.svg"/><Relationship Id="rId14" Type="http://schemas.openxmlformats.org/officeDocument/2006/relationships/image" Target="../media/image116.png"/><Relationship Id="rId22" Type="http://schemas.openxmlformats.org/officeDocument/2006/relationships/image" Target="../media/image124.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37.svg"/><Relationship Id="rId18" Type="http://schemas.openxmlformats.org/officeDocument/2006/relationships/image" Target="../media/image140.png"/><Relationship Id="rId26" Type="http://schemas.openxmlformats.org/officeDocument/2006/relationships/customXml" Target="../ink/ink10.xml"/><Relationship Id="rId3" Type="http://schemas.openxmlformats.org/officeDocument/2006/relationships/image" Target="../media/image129.svg"/><Relationship Id="rId21" Type="http://schemas.openxmlformats.org/officeDocument/2006/relationships/image" Target="../media/image143.svg"/><Relationship Id="rId7" Type="http://schemas.openxmlformats.org/officeDocument/2006/relationships/image" Target="../media/image133.svg"/><Relationship Id="rId12" Type="http://schemas.openxmlformats.org/officeDocument/2006/relationships/image" Target="../media/image136.png"/><Relationship Id="rId17" Type="http://schemas.openxmlformats.org/officeDocument/2006/relationships/image" Target="../media/image139.svg"/><Relationship Id="rId25" Type="http://schemas.openxmlformats.org/officeDocument/2006/relationships/image" Target="../media/image148.png"/><Relationship Id="rId2" Type="http://schemas.openxmlformats.org/officeDocument/2006/relationships/image" Target="../media/image128.png"/><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5.svg"/><Relationship Id="rId24" Type="http://schemas.openxmlformats.org/officeDocument/2006/relationships/customXml" Target="../ink/ink9.xml"/><Relationship Id="rId5" Type="http://schemas.openxmlformats.org/officeDocument/2006/relationships/image" Target="../media/image131.svg"/><Relationship Id="rId15" Type="http://schemas.openxmlformats.org/officeDocument/2006/relationships/image" Target="../media/image89.svg"/><Relationship Id="rId23" Type="http://schemas.openxmlformats.org/officeDocument/2006/relationships/image" Target="../media/image145.svg"/><Relationship Id="rId10" Type="http://schemas.openxmlformats.org/officeDocument/2006/relationships/image" Target="../media/image134.png"/><Relationship Id="rId19" Type="http://schemas.openxmlformats.org/officeDocument/2006/relationships/image" Target="../media/image141.svg"/><Relationship Id="rId4" Type="http://schemas.openxmlformats.org/officeDocument/2006/relationships/image" Target="../media/image130.png"/><Relationship Id="rId9" Type="http://schemas.openxmlformats.org/officeDocument/2006/relationships/image" Target="../media/image71.svg"/><Relationship Id="rId14" Type="http://schemas.openxmlformats.org/officeDocument/2006/relationships/image" Target="../media/image88.png"/><Relationship Id="rId22" Type="http://schemas.openxmlformats.org/officeDocument/2006/relationships/image" Target="../media/image144.png"/><Relationship Id="rId27" Type="http://schemas.openxmlformats.org/officeDocument/2006/relationships/image" Target="../media/image146.png"/></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54.svg"/><Relationship Id="rId18" Type="http://schemas.openxmlformats.org/officeDocument/2006/relationships/image" Target="../media/image88.png"/><Relationship Id="rId3" Type="http://schemas.openxmlformats.org/officeDocument/2006/relationships/image" Target="../media/image148.svg"/><Relationship Id="rId21" Type="http://schemas.openxmlformats.org/officeDocument/2006/relationships/image" Target="../media/image159.svg"/><Relationship Id="rId7" Type="http://schemas.openxmlformats.org/officeDocument/2006/relationships/image" Target="../media/image71.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2.svg"/><Relationship Id="rId2" Type="http://schemas.openxmlformats.org/officeDocument/2006/relationships/image" Target="../media/image147.png"/><Relationship Id="rId16" Type="http://schemas.openxmlformats.org/officeDocument/2006/relationships/image" Target="../media/image157.png"/><Relationship Id="rId20"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152.svg"/><Relationship Id="rId24" Type="http://schemas.openxmlformats.org/officeDocument/2006/relationships/image" Target="../media/image161.png"/><Relationship Id="rId5" Type="http://schemas.openxmlformats.org/officeDocument/2006/relationships/image" Target="../media/image150.svg"/><Relationship Id="rId15" Type="http://schemas.openxmlformats.org/officeDocument/2006/relationships/image" Target="../media/image156.svg"/><Relationship Id="rId23" Type="http://schemas.openxmlformats.org/officeDocument/2006/relationships/image" Target="../media/image160.svg"/><Relationship Id="rId10" Type="http://schemas.openxmlformats.org/officeDocument/2006/relationships/image" Target="../media/image151.png"/><Relationship Id="rId19" Type="http://schemas.openxmlformats.org/officeDocument/2006/relationships/image" Target="../media/image89.svg"/><Relationship Id="rId4" Type="http://schemas.openxmlformats.org/officeDocument/2006/relationships/image" Target="../media/image149.png"/><Relationship Id="rId9" Type="http://schemas.openxmlformats.org/officeDocument/2006/relationships/image" Target="../media/image143.svg"/><Relationship Id="rId14" Type="http://schemas.openxmlformats.org/officeDocument/2006/relationships/image" Target="../media/image155.png"/><Relationship Id="rId22"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164.svg"/><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47">
            <a:extLst>
              <a:ext uri="{FF2B5EF4-FFF2-40B4-BE49-F238E27FC236}">
                <a16:creationId xmlns:a16="http://schemas.microsoft.com/office/drawing/2014/main" id="{641D493C-9BF8-4F4B-960D-28B406C8E9F9}"/>
              </a:ext>
            </a:extLst>
          </p:cNvPr>
          <p:cNvSpPr>
            <a:spLocks noGrp="1"/>
          </p:cNvSpPr>
          <p:nvPr>
            <p:ph type="title" hasCustomPrompt="1"/>
          </p:nvPr>
        </p:nvSpPr>
        <p:spPr>
          <a:xfrm>
            <a:off x="685620" y="3429000"/>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b="1" dirty="0">
                <a:solidFill>
                  <a:srgbClr val="0D47A1"/>
                </a:solidFill>
              </a:rPr>
              <a:t>图像处理</a:t>
            </a:r>
          </a:p>
        </p:txBody>
      </p:sp>
      <p:sp>
        <p:nvSpPr>
          <p:cNvPr id="28" name="文本占位符 53">
            <a:extLst>
              <a:ext uri="{FF2B5EF4-FFF2-40B4-BE49-F238E27FC236}">
                <a16:creationId xmlns:a16="http://schemas.microsoft.com/office/drawing/2014/main" id="{2247AFDF-FE93-4896-B4E4-814002E13E4C}"/>
              </a:ext>
            </a:extLst>
          </p:cNvPr>
          <p:cNvSpPr>
            <a:spLocks noGrp="1"/>
          </p:cNvSpPr>
          <p:nvPr>
            <p:ph type="body" sz="quarter" idx="16" hasCustomPrompt="1"/>
          </p:nvPr>
        </p:nvSpPr>
        <p:spPr>
          <a:xfrm>
            <a:off x="3408337" y="5214576"/>
            <a:ext cx="2327325" cy="853567"/>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sz="2000" dirty="0"/>
              <a:t>任课教师： 杨云云</a:t>
            </a:r>
            <a:r>
              <a:rPr lang="en-US" altLang="zh-CN" sz="2000" dirty="0"/>
              <a:t>	</a:t>
            </a:r>
            <a:endParaRPr lang="zh-CN" altLang="en-US" sz="2000" dirty="0"/>
          </a:p>
        </p:txBody>
      </p:sp>
      <p:sp>
        <p:nvSpPr>
          <p:cNvPr id="29" name="文本占位符 53">
            <a:extLst>
              <a:ext uri="{FF2B5EF4-FFF2-40B4-BE49-F238E27FC236}">
                <a16:creationId xmlns:a16="http://schemas.microsoft.com/office/drawing/2014/main" id="{7F7498D0-4E91-4574-8C97-D1E739409FD2}"/>
              </a:ext>
            </a:extLst>
          </p:cNvPr>
          <p:cNvSpPr>
            <a:spLocks noGrp="1"/>
          </p:cNvSpPr>
          <p:nvPr>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Image Processing</a:t>
            </a:r>
            <a:endParaRPr lang="zh-CN" altLang="en-US" dirty="0"/>
          </a:p>
        </p:txBody>
      </p:sp>
    </p:spTree>
    <p:extLst>
      <p:ext uri="{BB962C8B-B14F-4D97-AF65-F5344CB8AC3E}">
        <p14:creationId xmlns:p14="http://schemas.microsoft.com/office/powerpoint/2010/main" val="94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数字图像处理的主要研究内容</a:t>
            </a:r>
          </a:p>
        </p:txBody>
      </p:sp>
      <p:sp>
        <p:nvSpPr>
          <p:cNvPr id="25" name="文本框 24"/>
          <p:cNvSpPr txBox="1"/>
          <p:nvPr/>
        </p:nvSpPr>
        <p:spPr>
          <a:xfrm>
            <a:off x="413845" y="1052348"/>
            <a:ext cx="8087710" cy="2559050"/>
          </a:xfrm>
          <a:prstGeom prst="rect">
            <a:avLst/>
          </a:prstGeom>
          <a:ln w="12700">
            <a:prstDash val="solid"/>
          </a:ln>
        </p:spPr>
        <p:txBody>
          <a:bodyPr>
            <a:spAutoFit/>
          </a:bodyPr>
          <a:lstStyle/>
          <a:p>
            <a:pPr marL="0" indent="0">
              <a:buNone/>
            </a:pPr>
            <a:r>
              <a:rPr lang="en-US" sz="1800" b="0" i="0" strike="noStrike" spc="0">
                <a:solidFill>
                  <a:srgbClr val="000000"/>
                </a:solidFill>
                <a:latin typeface="KaiTi"/>
                <a:ea typeface="KaiTi"/>
              </a:rPr>
              <a:t>4</a:t>
            </a:r>
            <a:r>
              <a:rPr lang="zh-CN" sz="1800" b="0" i="0" strike="noStrike" spc="0">
                <a:solidFill>
                  <a:srgbClr val="000000"/>
                </a:solidFill>
                <a:latin typeface="KaiTi"/>
                <a:ea typeface="KaiTi"/>
              </a:rPr>
              <a:t>. 图像描述</a:t>
            </a: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r>
              <a:rPr lang="en-US" sz="1800" b="0" i="0" strike="noStrike" spc="0">
                <a:solidFill>
                  <a:srgbClr val="000000"/>
                </a:solidFill>
                <a:latin typeface="KaiTi"/>
                <a:ea typeface="KaiTi"/>
              </a:rPr>
              <a:t>5</a:t>
            </a:r>
            <a:r>
              <a:rPr lang="zh-CN" sz="1800" b="0" i="0" strike="noStrike" spc="0">
                <a:solidFill>
                  <a:srgbClr val="000000"/>
                </a:solidFill>
                <a:latin typeface="KaiTi"/>
                <a:ea typeface="KaiTi"/>
              </a:rPr>
              <a:t>. 图像识别</a:t>
            </a:r>
          </a:p>
          <a:p>
            <a:pPr marL="0" indent="0">
              <a:buNone/>
            </a:pPr>
            <a:endParaRPr lang="zh-CN" sz="1800" b="0" i="0" strike="noStrike" spc="0">
              <a:solidFill>
                <a:srgbClr val="000000"/>
              </a:solidFill>
              <a:latin typeface="KaiTi"/>
              <a:ea typeface="KaiTi"/>
            </a:endParaRPr>
          </a:p>
          <a:p>
            <a:pPr marL="349758" indent="-349758">
              <a:buFont typeface="Wingdings" charset="0"/>
              <a:buChar char="ü"/>
            </a:pPr>
            <a:endParaRPr lang="zh-CN" sz="1800" b="0" i="0" strike="noStrike" spc="0">
              <a:solidFill>
                <a:srgbClr val="000000"/>
              </a:solidFill>
              <a:latin typeface="KaiTi"/>
              <a:ea typeface="KaiTi"/>
            </a:endParaRPr>
          </a:p>
        </p:txBody>
      </p:sp>
      <p:sp>
        <p:nvSpPr>
          <p:cNvPr id="26" name="文本框 25"/>
          <p:cNvSpPr txBox="1"/>
          <p:nvPr/>
        </p:nvSpPr>
        <p:spPr>
          <a:xfrm>
            <a:off x="804041" y="1453603"/>
            <a:ext cx="7957645" cy="1187450"/>
          </a:xfrm>
          <a:prstGeom prst="rect">
            <a:avLst/>
          </a:prstGeom>
          <a:ln w="12700">
            <a:prstDash val="solid"/>
          </a:ln>
        </p:spPr>
        <p:txBody>
          <a:bodyPr>
            <a:spAutoFit/>
          </a:bodyPr>
          <a:lstStyle/>
          <a:p>
            <a:pPr marL="349758" indent="-349758" algn="l" defTabSz="25400">
              <a:lnSpc>
                <a:spcPct val="100000"/>
              </a:lnSpc>
              <a:buFont typeface="Wingdings" charset="0"/>
              <a:buChar char="ü"/>
            </a:pPr>
            <a:r>
              <a:rPr lang="zh-CN" sz="1800" b="0" i="0" strike="noStrike" spc="0">
                <a:solidFill>
                  <a:srgbClr val="000000"/>
                </a:solidFill>
                <a:latin typeface="KaiTi"/>
                <a:ea typeface="KaiTi"/>
              </a:rPr>
              <a:t>图像描述是图像分析和理解的必要前提。图像描述是用一组数量或符号（描述子）来表征图像中被描述物体的某些特征。</a:t>
            </a:r>
          </a:p>
          <a:p>
            <a:pPr marL="349758" indent="-349758" algn="l" defTabSz="25400">
              <a:lnSpc>
                <a:spcPct val="100000"/>
              </a:lnSpc>
              <a:buFont typeface="Wingdings" charset="0"/>
              <a:buChar char="ü"/>
            </a:pPr>
            <a:r>
              <a:rPr lang="zh-CN" sz="1800" b="0" i="0" strike="noStrike" spc="0">
                <a:solidFill>
                  <a:srgbClr val="000000"/>
                </a:solidFill>
                <a:latin typeface="KaiTi"/>
                <a:ea typeface="KaiTi"/>
              </a:rPr>
              <a:t>主要方法：</a:t>
            </a:r>
            <a:r>
              <a:rPr lang="zh-CN" sz="1800" b="0" i="0" strike="noStrike" spc="0">
                <a:solidFill>
                  <a:srgbClr val="FF0000"/>
                </a:solidFill>
                <a:latin typeface="KaiTi"/>
                <a:ea typeface="KaiTi"/>
              </a:rPr>
              <a:t>二值图像的几何特征</a:t>
            </a:r>
            <a:r>
              <a:rPr lang="zh-CN">
                <a:solidFill>
                  <a:srgbClr val="000000"/>
                </a:solidFill>
                <a:latin typeface="KaiTi"/>
                <a:ea typeface="KaiTi"/>
              </a:rPr>
              <a:t>、</a:t>
            </a:r>
            <a:r>
              <a:rPr lang="zh-CN" sz="1800" b="0" i="0" strike="noStrike" spc="0">
                <a:solidFill>
                  <a:srgbClr val="FF0000"/>
                </a:solidFill>
                <a:latin typeface="KaiTi"/>
                <a:ea typeface="KaiTi"/>
              </a:rPr>
              <a:t>简单描述子</a:t>
            </a:r>
            <a:r>
              <a:rPr lang="zh-CN">
                <a:solidFill>
                  <a:srgbClr val="000000"/>
                </a:solidFill>
                <a:latin typeface="KaiTi"/>
                <a:ea typeface="KaiTi"/>
              </a:rPr>
              <a:t>、</a:t>
            </a:r>
            <a:r>
              <a:rPr lang="zh-CN" sz="1800" b="0" i="0" strike="noStrike" spc="0">
                <a:solidFill>
                  <a:srgbClr val="FF0000"/>
                </a:solidFill>
                <a:latin typeface="KaiTi"/>
                <a:ea typeface="KaiTi"/>
              </a:rPr>
              <a:t>形状数</a:t>
            </a:r>
            <a:r>
              <a:rPr lang="zh-CN">
                <a:solidFill>
                  <a:srgbClr val="000000"/>
                </a:solidFill>
                <a:latin typeface="KaiTi"/>
                <a:ea typeface="KaiTi"/>
              </a:rPr>
              <a:t>、</a:t>
            </a:r>
            <a:r>
              <a:rPr lang="zh-CN" sz="1800" b="0" i="0" strike="noStrike" spc="0">
                <a:solidFill>
                  <a:srgbClr val="FF0000"/>
                </a:solidFill>
                <a:latin typeface="KaiTi"/>
                <a:ea typeface="KaiTi"/>
              </a:rPr>
              <a:t>傅立叶描述子</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纹理描述</a:t>
            </a:r>
            <a:r>
              <a:rPr lang="zh-CN" b="1">
                <a:solidFill>
                  <a:srgbClr val="000000"/>
                </a:solidFill>
                <a:latin typeface="KaiTi"/>
                <a:ea typeface="KaiTi"/>
              </a:rPr>
              <a:t>……</a:t>
            </a:r>
          </a:p>
        </p:txBody>
      </p:sp>
      <p:sp>
        <p:nvSpPr>
          <p:cNvPr id="27" name="文本框 26"/>
          <p:cNvSpPr txBox="1"/>
          <p:nvPr/>
        </p:nvSpPr>
        <p:spPr>
          <a:xfrm>
            <a:off x="804041" y="3291751"/>
            <a:ext cx="7957645" cy="914400"/>
          </a:xfrm>
          <a:prstGeom prst="rect">
            <a:avLst/>
          </a:prstGeom>
          <a:ln w="12700">
            <a:prstDash val="solid"/>
          </a:ln>
        </p:spPr>
        <p:txBody>
          <a:bodyPr>
            <a:spAutoFit/>
          </a:bodyPr>
          <a:lstStyle/>
          <a:p>
            <a:pPr marL="349758" indent="-349758" algn="l" defTabSz="12700">
              <a:lnSpc>
                <a:spcPct val="100000"/>
              </a:lnSpc>
              <a:buFont typeface="Wingdings" charset="0"/>
              <a:buChar char="ü"/>
            </a:pPr>
            <a:r>
              <a:rPr lang="zh-CN" sz="1800" b="0" i="0" strike="noStrike" spc="0">
                <a:solidFill>
                  <a:srgbClr val="000000"/>
                </a:solidFill>
                <a:latin typeface="KaiTi"/>
                <a:ea typeface="KaiTi"/>
              </a:rPr>
              <a:t>图像识别是人工智能的一个重要领域，是图像处理的最高境界。一副完整的图像经预处理、分割和描述提取有效特征之后，进而由计算机系统对图像加以判决分类。</a:t>
            </a:r>
          </a:p>
        </p:txBody>
      </p:sp>
      <p:pic>
        <p:nvPicPr>
          <p:cNvPr id="28" name="图片 27"/>
          <p:cNvPicPr>
            <a:picLocks noChangeAspect="1"/>
          </p:cNvPicPr>
          <p:nvPr/>
        </p:nvPicPr>
        <p:blipFill>
          <a:blip r:embed="rId2"/>
          <a:stretch/>
        </p:blipFill>
        <p:spPr>
          <a:xfrm>
            <a:off x="875018" y="4419352"/>
            <a:ext cx="8040350" cy="15648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数字图像处理的主要研究内容</a:t>
            </a:r>
          </a:p>
        </p:txBody>
      </p:sp>
      <p:sp>
        <p:nvSpPr>
          <p:cNvPr id="25" name="文本框 24"/>
          <p:cNvSpPr txBox="1"/>
          <p:nvPr/>
        </p:nvSpPr>
        <p:spPr>
          <a:xfrm>
            <a:off x="413845" y="1052348"/>
            <a:ext cx="8087710" cy="2286000"/>
          </a:xfrm>
          <a:prstGeom prst="rect">
            <a:avLst/>
          </a:prstGeom>
          <a:ln w="12700">
            <a:prstDash val="solid"/>
          </a:ln>
        </p:spPr>
        <p:txBody>
          <a:bodyPr>
            <a:spAutoFit/>
          </a:bodyPr>
          <a:lstStyle/>
          <a:p>
            <a:pPr marL="0" indent="0">
              <a:buNone/>
            </a:pPr>
            <a:r>
              <a:rPr lang="zh-CN" sz="1800" b="0" i="0" strike="noStrike" spc="0">
                <a:solidFill>
                  <a:srgbClr val="000000"/>
                </a:solidFill>
                <a:latin typeface="KaiTi"/>
                <a:ea typeface="KaiTi"/>
              </a:rPr>
              <a:t>6. 图像隐藏</a:t>
            </a: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0" indent="0">
              <a:buNone/>
            </a:pPr>
            <a:endParaRPr lang="zh-CN" sz="1800" b="0" i="0" strike="noStrike" spc="0">
              <a:solidFill>
                <a:srgbClr val="000000"/>
              </a:solidFill>
              <a:latin typeface="KaiTi"/>
              <a:ea typeface="KaiTi"/>
            </a:endParaRPr>
          </a:p>
          <a:p>
            <a:pPr marL="349758" indent="-349758">
              <a:buFont typeface="Wingdings" charset="0"/>
              <a:buChar char="ü"/>
            </a:pPr>
            <a:endParaRPr lang="zh-CN" sz="1800" b="0" i="0" strike="noStrike" spc="0">
              <a:solidFill>
                <a:srgbClr val="000000"/>
              </a:solidFill>
              <a:latin typeface="KaiTi"/>
              <a:ea typeface="KaiTi"/>
            </a:endParaRPr>
          </a:p>
        </p:txBody>
      </p:sp>
      <p:sp>
        <p:nvSpPr>
          <p:cNvPr id="26" name="文本框 25"/>
          <p:cNvSpPr txBox="1"/>
          <p:nvPr/>
        </p:nvSpPr>
        <p:spPr>
          <a:xfrm>
            <a:off x="804041" y="1453603"/>
            <a:ext cx="7957645" cy="641350"/>
          </a:xfrm>
          <a:prstGeom prst="rect">
            <a:avLst/>
          </a:prstGeom>
          <a:ln w="12700">
            <a:prstDash val="solid"/>
          </a:ln>
        </p:spPr>
        <p:txBody>
          <a:bodyPr>
            <a:spAutoFit/>
          </a:bodyPr>
          <a:lstStyle/>
          <a:p>
            <a:pPr marL="349758" indent="-349758" algn="l" defTabSz="25400">
              <a:lnSpc>
                <a:spcPct val="100000"/>
              </a:lnSpc>
              <a:buFont typeface="Wingdings" charset="0"/>
              <a:buChar char="ü"/>
            </a:pPr>
            <a:r>
              <a:rPr lang="zh-CN" sz="1800" b="0" i="0" strike="noStrike" spc="0">
                <a:solidFill>
                  <a:srgbClr val="000000"/>
                </a:solidFill>
                <a:latin typeface="KaiTi"/>
                <a:ea typeface="KaiTi"/>
              </a:rPr>
              <a:t>是指媒体信息的相互隐藏</a:t>
            </a:r>
          </a:p>
          <a:p>
            <a:pPr marL="349758" indent="-349758" algn="l" defTabSz="25400">
              <a:lnSpc>
                <a:spcPct val="100000"/>
              </a:lnSpc>
              <a:buFont typeface="Wingdings" charset="0"/>
              <a:buChar char="ü"/>
            </a:pPr>
            <a:endParaRPr lang="zh-CN" sz="1800" b="0" i="0" strike="noStrike" spc="0">
              <a:solidFill>
                <a:srgbClr val="000000"/>
              </a:solidFill>
              <a:latin typeface="KaiTi"/>
              <a:ea typeface="KaiTi"/>
            </a:endParaRPr>
          </a:p>
        </p:txBody>
      </p:sp>
      <p:sp>
        <p:nvSpPr>
          <p:cNvPr id="27" name="文本框 26"/>
          <p:cNvSpPr txBox="1"/>
          <p:nvPr/>
        </p:nvSpPr>
        <p:spPr>
          <a:xfrm>
            <a:off x="1182414" y="1874673"/>
            <a:ext cx="3145221" cy="641350"/>
          </a:xfrm>
          <a:prstGeom prst="rect">
            <a:avLst/>
          </a:prstGeom>
          <a:ln w="12700">
            <a:prstDash val="solid"/>
          </a:ln>
        </p:spPr>
        <p:txBody>
          <a:bodyPr>
            <a:spAutoFit/>
          </a:bodyPr>
          <a:lstStyle/>
          <a:p>
            <a:r>
              <a:rPr lang="zh-CN">
                <a:latin typeface="KaiTi"/>
                <a:ea typeface="KaiTi"/>
              </a:rPr>
              <a:t>数字水印</a:t>
            </a:r>
          </a:p>
          <a:p>
            <a:r>
              <a:rPr lang="zh-CN">
                <a:latin typeface="KaiTi"/>
                <a:ea typeface="KaiTi"/>
              </a:rPr>
              <a:t>图像的信息伪装</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数字图像处理的应用领域</a:t>
            </a:r>
          </a:p>
        </p:txBody>
      </p:sp>
      <p:sp>
        <p:nvSpPr>
          <p:cNvPr id="25" name="文本框 24"/>
          <p:cNvSpPr txBox="1"/>
          <p:nvPr/>
        </p:nvSpPr>
        <p:spPr>
          <a:xfrm>
            <a:off x="437493" y="1194238"/>
            <a:ext cx="8442434" cy="361950"/>
          </a:xfrm>
          <a:prstGeom prst="rect">
            <a:avLst/>
          </a:prstGeom>
          <a:ln w="12700">
            <a:prstDash val="solid"/>
          </a:ln>
        </p:spPr>
        <p:txBody>
          <a:bodyPr>
            <a:spAutoFit/>
          </a:bodyPr>
          <a:lstStyle/>
          <a:p>
            <a:pPr marL="349758" indent="-349758">
              <a:buFont typeface="Wingdings" charset="0"/>
              <a:buChar char="l"/>
            </a:pPr>
            <a:r>
              <a:rPr lang="zh-CN">
                <a:latin typeface="KaiTi"/>
                <a:ea typeface="KaiTi"/>
              </a:rPr>
              <a:t>传统领域</a:t>
            </a:r>
          </a:p>
        </p:txBody>
      </p:sp>
      <p:sp>
        <p:nvSpPr>
          <p:cNvPr id="26" name="文本框 25"/>
          <p:cNvSpPr txBox="1"/>
          <p:nvPr/>
        </p:nvSpPr>
        <p:spPr>
          <a:xfrm>
            <a:off x="815866" y="1726324"/>
            <a:ext cx="7792107" cy="361950"/>
          </a:xfrm>
          <a:prstGeom prst="rect">
            <a:avLst/>
          </a:prstGeom>
          <a:ln w="12700">
            <a:prstDash val="solid"/>
          </a:ln>
        </p:spPr>
        <p:txBody>
          <a:bodyPr>
            <a:spAutoFit/>
          </a:bodyPr>
          <a:lstStyle/>
          <a:p>
            <a:pPr marL="349758" indent="-349758">
              <a:buFont typeface="Wingdings" charset="0"/>
              <a:buChar char="ü"/>
            </a:pPr>
            <a:r>
              <a:rPr lang="zh-CN">
                <a:latin typeface="KaiTi"/>
                <a:ea typeface="KaiTi"/>
              </a:rPr>
              <a:t>医学、空间应用、地理学、生物学、军事</a:t>
            </a:r>
            <a:r>
              <a:rPr lang="en-US">
                <a:latin typeface="KaiTi"/>
                <a:ea typeface="KaiTi"/>
              </a:rPr>
              <a:t>......</a:t>
            </a:r>
          </a:p>
        </p:txBody>
      </p:sp>
      <p:sp>
        <p:nvSpPr>
          <p:cNvPr id="27" name="文本框 26"/>
          <p:cNvSpPr txBox="1"/>
          <p:nvPr/>
        </p:nvSpPr>
        <p:spPr>
          <a:xfrm>
            <a:off x="437493" y="2382058"/>
            <a:ext cx="8442434" cy="361950"/>
          </a:xfrm>
          <a:prstGeom prst="rect">
            <a:avLst/>
          </a:prstGeom>
          <a:ln w="12700">
            <a:prstDash val="solid"/>
          </a:ln>
        </p:spPr>
        <p:txBody>
          <a:bodyPr>
            <a:spAutoFit/>
          </a:bodyPr>
          <a:lstStyle/>
          <a:p>
            <a:pPr marL="349758" indent="-349758">
              <a:buFont typeface="Wingdings" charset="0"/>
              <a:buChar char="l"/>
            </a:pPr>
            <a:r>
              <a:rPr lang="zh-CN">
                <a:latin typeface="KaiTi"/>
                <a:ea typeface="KaiTi"/>
              </a:rPr>
              <a:t>最新领域</a:t>
            </a:r>
          </a:p>
        </p:txBody>
      </p:sp>
      <p:sp>
        <p:nvSpPr>
          <p:cNvPr id="28" name="文本框 27"/>
          <p:cNvSpPr txBox="1"/>
          <p:nvPr/>
        </p:nvSpPr>
        <p:spPr>
          <a:xfrm>
            <a:off x="815866" y="2960696"/>
            <a:ext cx="7792107" cy="1733550"/>
          </a:xfrm>
          <a:prstGeom prst="rect">
            <a:avLst/>
          </a:prstGeom>
          <a:ln w="12700">
            <a:prstDash val="solid"/>
          </a:ln>
        </p:spPr>
        <p:txBody>
          <a:bodyPr>
            <a:spAutoFit/>
          </a:bodyPr>
          <a:lstStyle/>
          <a:p>
            <a:pPr marL="349758" indent="-349758">
              <a:buFont typeface="Wingdings" charset="0"/>
              <a:buChar char="ü"/>
            </a:pPr>
            <a:r>
              <a:rPr lang="zh-CN">
                <a:latin typeface="KaiTi"/>
                <a:ea typeface="KaiTi"/>
              </a:rPr>
              <a:t>数码相机（DC）、数码摄像机（DV）</a:t>
            </a:r>
          </a:p>
          <a:p>
            <a:pPr marL="349758" indent="-349758">
              <a:buFont typeface="Wingdings" charset="0"/>
              <a:buChar char="ü"/>
            </a:pPr>
            <a:r>
              <a:rPr lang="zh-CN">
                <a:latin typeface="KaiTi"/>
                <a:ea typeface="KaiTi"/>
              </a:rPr>
              <a:t>指纹识别、人脸识别</a:t>
            </a:r>
          </a:p>
          <a:p>
            <a:pPr marL="349758" indent="-349758">
              <a:buFont typeface="Wingdings" charset="0"/>
              <a:buChar char="ü"/>
            </a:pPr>
            <a:r>
              <a:rPr lang="zh-CN">
                <a:latin typeface="KaiTi"/>
                <a:ea typeface="KaiTi"/>
              </a:rPr>
              <a:t>互联网、视频、多媒体等</a:t>
            </a:r>
          </a:p>
          <a:p>
            <a:pPr marL="349758" indent="-349758">
              <a:buFont typeface="Wingdings" charset="0"/>
              <a:buChar char="ü"/>
            </a:pPr>
            <a:r>
              <a:rPr lang="zh-CN">
                <a:latin typeface="KaiTi"/>
                <a:ea typeface="KaiTi"/>
              </a:rPr>
              <a:t>基于内容的图像检索、视频检索、多媒体检索</a:t>
            </a:r>
          </a:p>
          <a:p>
            <a:pPr marL="349758" indent="-349758">
              <a:buFont typeface="Wingdings" charset="0"/>
              <a:buChar char="ü"/>
            </a:pPr>
            <a:r>
              <a:rPr lang="zh-CN">
                <a:latin typeface="KaiTi"/>
                <a:ea typeface="KaiTi"/>
              </a:rPr>
              <a:t>水印、游戏、电影特技、虚拟现实、电子商务等</a:t>
            </a:r>
          </a:p>
          <a:p>
            <a:pPr marL="349758" indent="-349758">
              <a:buFont typeface="Wingdings" charset="0"/>
              <a:buChar char="ü"/>
            </a:pPr>
            <a:endParaRPr lang="zh-CN">
              <a:latin typeface="KaiTi"/>
              <a:ea typeface="KaiT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0197" y="1146941"/>
            <a:ext cx="8454259" cy="6400800"/>
          </a:xfrm>
          <a:prstGeom prst="rect">
            <a:avLst/>
          </a:prstGeom>
          <a:ln w="12700">
            <a:prstDash val="solid"/>
          </a:ln>
        </p:spPr>
        <p:txBody>
          <a:bodyPr>
            <a:spAutoFit/>
          </a:bodyPr>
          <a:lstStyle/>
          <a:p>
            <a:pPr marL="349758" indent="-349758">
              <a:buFont typeface="Wingdings" charset="0"/>
              <a:buChar char="l"/>
            </a:pPr>
            <a:r>
              <a:rPr lang="zh-CN" dirty="0">
                <a:latin typeface="KaiTi"/>
                <a:ea typeface="KaiTi"/>
              </a:rPr>
              <a:t>二维离散</a:t>
            </a:r>
            <a:r>
              <a:rPr lang="zh-CN" altLang="en-US" dirty="0">
                <a:latin typeface="KaiTi"/>
                <a:ea typeface="KaiTi"/>
              </a:rPr>
              <a:t>灰</a:t>
            </a:r>
            <a:r>
              <a:rPr lang="zh-CN" dirty="0">
                <a:latin typeface="KaiTi"/>
                <a:ea typeface="KaiTi"/>
              </a:rPr>
              <a:t>度函数——</a:t>
            </a:r>
            <a:r>
              <a:rPr lang="en-US" dirty="0">
                <a:latin typeface="KaiTi"/>
                <a:ea typeface="KaiTi"/>
              </a:rPr>
              <a:t>f(</a:t>
            </a:r>
            <a:r>
              <a:rPr lang="en-US" dirty="0" err="1">
                <a:latin typeface="KaiTi"/>
                <a:ea typeface="KaiTi"/>
              </a:rPr>
              <a:t>x,y</a:t>
            </a:r>
            <a:r>
              <a:rPr lang="en-US" dirty="0">
                <a:latin typeface="KaiTi"/>
                <a:ea typeface="KaiTi"/>
              </a:rPr>
              <a:t>)</a:t>
            </a:r>
          </a:p>
          <a:p>
            <a:pPr marL="349758" indent="-349758">
              <a:buFont typeface="Wingdings" charset="0"/>
              <a:buChar char="l"/>
            </a:pPr>
            <a:endParaRPr lang="en-US" dirty="0">
              <a:latin typeface="Calibri"/>
              <a:ea typeface="微软雅黑 Light"/>
            </a:endParaRPr>
          </a:p>
          <a:p>
            <a:pPr marL="0" indent="0">
              <a:buNone/>
            </a:pPr>
            <a:endParaRPr lang="en-US" dirty="0">
              <a:latin typeface="Calibri"/>
              <a:ea typeface="微软雅黑 Light"/>
            </a:endParaRPr>
          </a:p>
          <a:p>
            <a:pPr marL="0" indent="0">
              <a:buNone/>
            </a:pPr>
            <a:endParaRPr lang="en-US" dirty="0">
              <a:latin typeface="Calibri"/>
              <a:ea typeface="微软雅黑 Light"/>
            </a:endParaRPr>
          </a:p>
          <a:p>
            <a:pPr marL="0" indent="0">
              <a:buNone/>
            </a:pPr>
            <a:endParaRPr lang="en-US" dirty="0">
              <a:latin typeface="Calibri"/>
              <a:ea typeface="Calibri"/>
            </a:endParaRPr>
          </a:p>
          <a:p>
            <a:pPr marL="349758" indent="-349758">
              <a:buFont typeface="Wingdings" charset="0"/>
              <a:buChar char="l"/>
            </a:pPr>
            <a:r>
              <a:rPr lang="zh-CN" dirty="0">
                <a:latin typeface="KaiTi"/>
                <a:ea typeface="KaiTi"/>
              </a:rPr>
              <a:t>二维矩阵——</a:t>
            </a:r>
            <a:r>
              <a:rPr lang="en-US" dirty="0">
                <a:latin typeface="KaiTi"/>
                <a:ea typeface="KaiTi"/>
              </a:rPr>
              <a:t>A[</a:t>
            </a:r>
            <a:r>
              <a:rPr lang="en-US" dirty="0" err="1">
                <a:latin typeface="KaiTi"/>
                <a:ea typeface="KaiTi"/>
              </a:rPr>
              <a:t>m,n</a:t>
            </a:r>
            <a:r>
              <a:rPr lang="en-US" dirty="0">
                <a:latin typeface="KaiTi"/>
                <a:ea typeface="KaiTi"/>
              </a:rPr>
              <a:t>]</a:t>
            </a:r>
          </a:p>
          <a:p>
            <a:pPr marL="0" indent="0">
              <a:buNone/>
            </a:pPr>
            <a:endParaRPr lang="en-US" dirty="0">
              <a:latin typeface="Calibri"/>
              <a:ea typeface="微软雅黑 Light"/>
            </a:endParaRPr>
          </a:p>
          <a:p>
            <a:pPr marL="0" indent="0">
              <a:buNone/>
            </a:pPr>
            <a:endParaRPr lang="en-US" dirty="0">
              <a:latin typeface="Calibri"/>
              <a:ea typeface="微软雅黑 Light"/>
            </a:endParaRPr>
          </a:p>
          <a:p>
            <a:pPr marL="0" indent="0">
              <a:buNone/>
            </a:pPr>
            <a:endParaRPr lang="en-US" dirty="0">
              <a:latin typeface="Calibri"/>
              <a:ea typeface="微软雅黑 Light"/>
            </a:endParaRPr>
          </a:p>
          <a:p>
            <a:pPr marL="0" indent="0">
              <a:buNone/>
            </a:pPr>
            <a:endParaRPr lang="en-US" dirty="0">
              <a:latin typeface="Calibri"/>
              <a:ea typeface="微软雅黑 Light"/>
            </a:endParaRPr>
          </a:p>
          <a:p>
            <a:pPr marL="0" indent="0">
              <a:buNone/>
            </a:pPr>
            <a:endParaRPr lang="en-US" dirty="0">
              <a:latin typeface="Calibri"/>
              <a:ea typeface="微软雅黑 Light"/>
            </a:endParaRPr>
          </a:p>
          <a:p>
            <a:pPr marL="349758" indent="-349758">
              <a:buFont typeface="Wingdings" charset="0"/>
              <a:buChar char="l"/>
            </a:pPr>
            <a:r>
              <a:rPr lang="zh-CN" dirty="0">
                <a:latin typeface="KaiTi"/>
                <a:ea typeface="KaiTi"/>
              </a:rPr>
              <a:t>对于单色（灰度）图像而言，每个像素的亮度用一个数值来表示，通常数值范围在</a:t>
            </a:r>
            <a:r>
              <a:rPr lang="en-US" dirty="0">
                <a:latin typeface="KaiTi"/>
                <a:ea typeface="KaiTi"/>
              </a:rPr>
              <a:t>0</a:t>
            </a:r>
            <a:r>
              <a:rPr lang="zh-CN" dirty="0">
                <a:latin typeface="KaiTi"/>
                <a:ea typeface="KaiTi"/>
              </a:rPr>
              <a:t>到</a:t>
            </a:r>
            <a:r>
              <a:rPr lang="en-US" dirty="0">
                <a:latin typeface="KaiTi"/>
                <a:ea typeface="KaiTi"/>
              </a:rPr>
              <a:t>255</a:t>
            </a:r>
            <a:r>
              <a:rPr lang="zh-CN" dirty="0">
                <a:latin typeface="KaiTi"/>
                <a:ea typeface="KaiTi"/>
              </a:rPr>
              <a:t>之间，</a:t>
            </a:r>
            <a:r>
              <a:rPr lang="en-US" dirty="0">
                <a:latin typeface="KaiTi"/>
                <a:ea typeface="KaiTi"/>
              </a:rPr>
              <a:t>0</a:t>
            </a:r>
            <a:r>
              <a:rPr lang="zh-CN" dirty="0">
                <a:latin typeface="KaiTi"/>
                <a:ea typeface="KaiTi"/>
              </a:rPr>
              <a:t>表示黑、</a:t>
            </a:r>
            <a:r>
              <a:rPr lang="en-US" dirty="0">
                <a:latin typeface="KaiTi"/>
                <a:ea typeface="KaiTi"/>
              </a:rPr>
              <a:t>255</a:t>
            </a:r>
            <a:r>
              <a:rPr lang="zh-CN" dirty="0">
                <a:latin typeface="KaiTi"/>
                <a:ea typeface="KaiTi"/>
              </a:rPr>
              <a:t>表示白，其他值表示处于黑白之间的灰度。</a:t>
            </a:r>
          </a:p>
          <a:p>
            <a:pPr marL="0" indent="0">
              <a:buNone/>
            </a:pPr>
            <a:endParaRPr lang="zh-CN" dirty="0">
              <a:latin typeface="Calibri"/>
              <a:ea typeface="微软雅黑 Light"/>
            </a:endParaRPr>
          </a:p>
          <a:p>
            <a:pPr marL="349758" indent="-349758">
              <a:buFont typeface="Wingdings" charset="0"/>
              <a:buChar char="l"/>
            </a:pPr>
            <a:r>
              <a:rPr lang="zh-CN" dirty="0">
                <a:latin typeface="KaiTi"/>
                <a:ea typeface="KaiTi"/>
              </a:rPr>
              <a:t>彩色图像可以用红、绿、蓝三元组的二维矩阵来表示。通常，三元组的的每个数值也是在</a:t>
            </a:r>
            <a:r>
              <a:rPr lang="en-US" dirty="0">
                <a:latin typeface="KaiTi"/>
                <a:ea typeface="KaiTi"/>
              </a:rPr>
              <a:t>0</a:t>
            </a:r>
            <a:r>
              <a:rPr lang="zh-CN" dirty="0">
                <a:latin typeface="KaiTi"/>
                <a:ea typeface="KaiTi"/>
              </a:rPr>
              <a:t>到</a:t>
            </a:r>
            <a:r>
              <a:rPr lang="en-US" dirty="0">
                <a:latin typeface="KaiTi"/>
                <a:ea typeface="KaiTi"/>
              </a:rPr>
              <a:t>255</a:t>
            </a:r>
            <a:r>
              <a:rPr lang="zh-CN" dirty="0">
                <a:latin typeface="KaiTi"/>
                <a:ea typeface="KaiTi"/>
              </a:rPr>
              <a:t>之间，</a:t>
            </a:r>
            <a:r>
              <a:rPr lang="en-US" dirty="0">
                <a:latin typeface="KaiTi"/>
                <a:ea typeface="KaiTi"/>
              </a:rPr>
              <a:t>0</a:t>
            </a:r>
            <a:r>
              <a:rPr lang="zh-CN" dirty="0">
                <a:latin typeface="KaiTi"/>
                <a:ea typeface="KaiTi"/>
              </a:rPr>
              <a:t>表示相应的基色在该像素中没有，而</a:t>
            </a:r>
            <a:r>
              <a:rPr lang="en-US" dirty="0">
                <a:latin typeface="KaiTi"/>
                <a:ea typeface="KaiTi"/>
              </a:rPr>
              <a:t>255</a:t>
            </a:r>
            <a:r>
              <a:rPr lang="zh-CN" dirty="0">
                <a:latin typeface="KaiTi"/>
                <a:ea typeface="KaiTi"/>
              </a:rPr>
              <a:t>则代表相应的基色在该像素中取得最大值。</a:t>
            </a:r>
          </a:p>
          <a:p>
            <a:pPr marL="0" indent="0">
              <a:buNone/>
            </a:pPr>
            <a:endParaRPr lang="zh-CN" dirty="0"/>
          </a:p>
          <a:p>
            <a:pPr marL="0" indent="0">
              <a:buNone/>
            </a:pPr>
            <a:endParaRPr lang="zh-CN"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2" name="标题 1"/>
          <p:cNvSpPr>
            <a:spLocks noGrp="1"/>
          </p:cNvSpPr>
          <p:nvPr>
            <p:ph type="title"/>
          </p:nvPr>
        </p:nvSpPr>
        <p:spPr/>
        <p:txBody>
          <a:bodyPr vert="horz" anchor="ctr">
            <a:normAutofit/>
          </a:bodyPr>
          <a:lstStyle/>
          <a:p>
            <a:r>
              <a:rPr lang="zh-CN">
                <a:latin typeface="KaiTi"/>
                <a:ea typeface="KaiTi"/>
              </a:rPr>
              <a:t>数字图像的表示</a:t>
            </a:r>
          </a:p>
        </p:txBody>
      </p:sp>
      <p:sp>
        <p:nvSpPr>
          <p:cNvPr id="4" name="文本框 3"/>
          <p:cNvSpPr txBox="1"/>
          <p:nvPr/>
        </p:nvSpPr>
        <p:spPr>
          <a:xfrm>
            <a:off x="780393" y="1631731"/>
            <a:ext cx="5060731" cy="641350"/>
          </a:xfrm>
          <a:prstGeom prst="rect">
            <a:avLst/>
          </a:prstGeom>
          <a:ln w="12700">
            <a:prstDash val="solid"/>
          </a:ln>
        </p:spPr>
        <p:txBody>
          <a:bodyPr>
            <a:spAutoFit/>
          </a:bodyPr>
          <a:lstStyle/>
          <a:p>
            <a:pPr marL="349758" indent="-349758">
              <a:buFont typeface="Wingdings" charset="0"/>
              <a:buChar char="ü"/>
            </a:pPr>
            <a:r>
              <a:rPr lang="en-US">
                <a:latin typeface="KaiTi"/>
                <a:ea typeface="KaiTi"/>
              </a:rPr>
              <a:t>x</a:t>
            </a:r>
            <a:r>
              <a:rPr lang="zh-CN">
                <a:latin typeface="KaiTi"/>
                <a:ea typeface="KaiTi"/>
              </a:rPr>
              <a:t>，</a:t>
            </a:r>
            <a:r>
              <a:rPr lang="en-US">
                <a:latin typeface="KaiTi"/>
                <a:ea typeface="KaiTi"/>
              </a:rPr>
              <a:t>y</a:t>
            </a:r>
            <a:r>
              <a:rPr lang="zh-CN">
                <a:latin typeface="KaiTi"/>
                <a:ea typeface="KaiTi"/>
              </a:rPr>
              <a:t>代表图像像素的空间坐标。</a:t>
            </a:r>
          </a:p>
          <a:p>
            <a:pPr marL="349758" indent="-349758">
              <a:buFont typeface="Wingdings" charset="0"/>
              <a:buChar char="ü"/>
            </a:pPr>
            <a:r>
              <a:rPr lang="zh-CN">
                <a:latin typeface="KaiTi"/>
                <a:ea typeface="KaiTi"/>
              </a:rPr>
              <a:t>函数值</a:t>
            </a:r>
            <a:r>
              <a:rPr lang="en-US">
                <a:latin typeface="KaiTi"/>
                <a:ea typeface="KaiTi"/>
              </a:rPr>
              <a:t>f</a:t>
            </a:r>
            <a:r>
              <a:rPr lang="zh-CN">
                <a:latin typeface="KaiTi"/>
                <a:ea typeface="KaiTi"/>
              </a:rPr>
              <a:t>代表了在点</a:t>
            </a:r>
            <a:r>
              <a:rPr lang="en-US">
                <a:latin typeface="KaiTi"/>
                <a:ea typeface="KaiTi"/>
              </a:rPr>
              <a:t>(x,y)</a:t>
            </a:r>
            <a:r>
              <a:rPr lang="zh-CN">
                <a:latin typeface="KaiTi"/>
                <a:ea typeface="KaiTi"/>
              </a:rPr>
              <a:t>处像素的灰度值。</a:t>
            </a:r>
          </a:p>
        </p:txBody>
      </p:sp>
      <p:sp>
        <p:nvSpPr>
          <p:cNvPr id="5" name="文本框 4"/>
          <p:cNvSpPr txBox="1"/>
          <p:nvPr/>
        </p:nvSpPr>
        <p:spPr>
          <a:xfrm>
            <a:off x="780393" y="3016250"/>
            <a:ext cx="7378262" cy="914400"/>
          </a:xfrm>
          <a:prstGeom prst="rect">
            <a:avLst/>
          </a:prstGeom>
          <a:ln w="12700">
            <a:prstDash val="solid"/>
          </a:ln>
        </p:spPr>
        <p:txBody>
          <a:bodyPr>
            <a:spAutoFit/>
          </a:bodyPr>
          <a:lstStyle/>
          <a:p>
            <a:pPr marL="349758" indent="-349758">
              <a:buFont typeface="Wingdings" charset="0"/>
              <a:buChar char="ü"/>
            </a:pPr>
            <a:r>
              <a:rPr lang="en-US">
                <a:latin typeface="KaiTi"/>
                <a:ea typeface="KaiTi"/>
              </a:rPr>
              <a:t>m</a:t>
            </a:r>
            <a:r>
              <a:rPr lang="zh-CN">
                <a:latin typeface="KaiTi"/>
                <a:ea typeface="KaiTi"/>
              </a:rPr>
              <a:t>，</a:t>
            </a:r>
            <a:r>
              <a:rPr lang="en-US">
                <a:latin typeface="KaiTi"/>
                <a:ea typeface="KaiTi"/>
              </a:rPr>
              <a:t>n</a:t>
            </a:r>
            <a:r>
              <a:rPr lang="zh-CN">
                <a:latin typeface="KaiTi"/>
                <a:ea typeface="KaiTi"/>
              </a:rPr>
              <a:t>代表图像的宽和高。</a:t>
            </a:r>
          </a:p>
          <a:p>
            <a:pPr marL="349758" indent="-349758">
              <a:buFont typeface="Wingdings" charset="0"/>
              <a:buChar char="ü"/>
            </a:pPr>
            <a:r>
              <a:rPr lang="zh-CN">
                <a:latin typeface="KaiTi"/>
                <a:ea typeface="KaiTi"/>
              </a:rPr>
              <a:t>矩阵元素</a:t>
            </a:r>
            <a:r>
              <a:rPr lang="en-US">
                <a:latin typeface="KaiTi"/>
                <a:ea typeface="KaiTi"/>
              </a:rPr>
              <a:t>a(i,j)</a:t>
            </a:r>
            <a:r>
              <a:rPr lang="zh-CN">
                <a:latin typeface="KaiTi"/>
                <a:ea typeface="KaiTi"/>
              </a:rPr>
              <a:t>的值表示图像在第</a:t>
            </a:r>
            <a:r>
              <a:rPr lang="en-US">
                <a:latin typeface="KaiTi"/>
                <a:ea typeface="KaiTi"/>
              </a:rPr>
              <a:t>i</a:t>
            </a:r>
            <a:r>
              <a:rPr lang="zh-CN">
                <a:latin typeface="KaiTi"/>
                <a:ea typeface="KaiTi"/>
              </a:rPr>
              <a:t>行，第</a:t>
            </a:r>
            <a:r>
              <a:rPr lang="en-US">
                <a:latin typeface="KaiTi"/>
                <a:ea typeface="KaiTi"/>
              </a:rPr>
              <a:t>j</a:t>
            </a:r>
            <a:r>
              <a:rPr lang="zh-CN">
                <a:latin typeface="KaiTi"/>
                <a:ea typeface="KaiTi"/>
              </a:rPr>
              <a:t>列的像素的灰度值；</a:t>
            </a:r>
            <a:r>
              <a:rPr lang="en-US">
                <a:latin typeface="KaiTi"/>
                <a:ea typeface="KaiTi"/>
              </a:rPr>
              <a:t>i</a:t>
            </a:r>
            <a:r>
              <a:rPr lang="zh-CN">
                <a:latin typeface="KaiTi"/>
                <a:ea typeface="KaiTi"/>
              </a:rPr>
              <a:t>，</a:t>
            </a:r>
            <a:r>
              <a:rPr lang="en-US">
                <a:latin typeface="KaiTi"/>
                <a:ea typeface="KaiTi"/>
              </a:rPr>
              <a:t>j</a:t>
            </a:r>
            <a:r>
              <a:rPr lang="zh-CN">
                <a:latin typeface="KaiTi"/>
                <a:ea typeface="KaiTi"/>
              </a:rPr>
              <a:t>表示几何位置。</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数字图像的像素表示</a:t>
            </a:r>
          </a:p>
        </p:txBody>
      </p:sp>
      <p:sp>
        <p:nvSpPr>
          <p:cNvPr id="25" name="文本框 24"/>
          <p:cNvSpPr txBox="1"/>
          <p:nvPr/>
        </p:nvSpPr>
        <p:spPr>
          <a:xfrm>
            <a:off x="374495" y="1206062"/>
            <a:ext cx="8395138" cy="361950"/>
          </a:xfrm>
          <a:prstGeom prst="rect">
            <a:avLst/>
          </a:prstGeom>
          <a:ln w="12700">
            <a:prstDash val="solid"/>
          </a:ln>
        </p:spPr>
        <p:txBody>
          <a:bodyPr>
            <a:spAutoFit/>
          </a:bodyPr>
          <a:lstStyle/>
          <a:p>
            <a:r>
              <a:rPr lang="zh-CN">
                <a:solidFill>
                  <a:srgbClr val="FF0000"/>
                </a:solidFill>
                <a:latin typeface="KaiTi"/>
                <a:ea typeface="KaiTi"/>
              </a:rPr>
              <a:t>什么是像素？</a:t>
            </a:r>
          </a:p>
        </p:txBody>
      </p:sp>
      <p:sp>
        <p:nvSpPr>
          <p:cNvPr id="26" name="文本框 25"/>
          <p:cNvSpPr txBox="1"/>
          <p:nvPr/>
        </p:nvSpPr>
        <p:spPr>
          <a:xfrm>
            <a:off x="451351" y="1690852"/>
            <a:ext cx="7898524" cy="914400"/>
          </a:xfrm>
          <a:prstGeom prst="rect">
            <a:avLst/>
          </a:prstGeom>
          <a:ln w="12700">
            <a:prstDash val="solid"/>
          </a:ln>
        </p:spPr>
        <p:txBody>
          <a:bodyPr>
            <a:spAutoFit/>
          </a:bodyPr>
          <a:lstStyle/>
          <a:p>
            <a:r>
              <a:rPr lang="en-US" dirty="0">
                <a:latin typeface="KaiTi"/>
                <a:ea typeface="KaiTi"/>
              </a:rPr>
              <a:t>  </a:t>
            </a:r>
            <a:r>
              <a:rPr lang="zh-CN" dirty="0">
                <a:latin typeface="KaiTi"/>
                <a:ea typeface="KaiTi"/>
              </a:rPr>
              <a:t>数字图像由二维的元素组成，每一个元素具有一个特定的位置</a:t>
            </a:r>
            <a:r>
              <a:rPr lang="en-US" altLang="zh-CN" dirty="0">
                <a:latin typeface="KaiTi"/>
                <a:ea typeface="KaiTi"/>
              </a:rPr>
              <a:t>(</a:t>
            </a:r>
            <a:r>
              <a:rPr lang="zh-CN" dirty="0">
                <a:latin typeface="KaiTi"/>
                <a:ea typeface="KaiTi"/>
              </a:rPr>
              <a:t>x,y</a:t>
            </a:r>
            <a:r>
              <a:rPr lang="en-US" altLang="zh-CN" dirty="0">
                <a:latin typeface="KaiTi"/>
                <a:ea typeface="KaiTi"/>
              </a:rPr>
              <a:t>)</a:t>
            </a:r>
            <a:r>
              <a:rPr lang="zh-CN" dirty="0">
                <a:latin typeface="KaiTi"/>
                <a:ea typeface="KaiTi"/>
              </a:rPr>
              <a:t>和幅</a:t>
            </a:r>
          </a:p>
          <a:p>
            <a:endParaRPr lang="zh-CN" dirty="0">
              <a:latin typeface="KaiTi"/>
              <a:ea typeface="KaiTi"/>
            </a:endParaRPr>
          </a:p>
          <a:p>
            <a:r>
              <a:rPr lang="zh-CN" dirty="0">
                <a:latin typeface="KaiTi"/>
                <a:ea typeface="KaiTi"/>
              </a:rPr>
              <a:t>值      ，这些元素称为像素。</a:t>
            </a:r>
          </a:p>
        </p:txBody>
      </p:sp>
      <p:pic>
        <p:nvPicPr>
          <p:cNvPr id="27" name="图形 26"/>
          <p:cNvPicPr>
            <a:picLocks noChangeAspect="1"/>
          </p:cNvPicPr>
          <p:nvPr/>
        </p:nvPicPr>
        <p:blipFill>
          <a:blip r:embed="rId2">
            <a:extLst>
              <a:ext uri="{96DAC541-7B7A-43D3-8B79-37D633B846F1}">
                <asvg:svgBlip xmlns:asvg="http://schemas.microsoft.com/office/drawing/2016/SVG/main" r:embed="rId3"/>
              </a:ext>
            </a:extLst>
          </a:blip>
          <a:stretch/>
        </p:blipFill>
        <p:spPr>
          <a:xfrm>
            <a:off x="794125" y="2326399"/>
            <a:ext cx="647700" cy="228600"/>
          </a:xfrm>
          <a:prstGeom prst="rect">
            <a:avLst/>
          </a:prstGeom>
        </p:spPr>
      </p:pic>
      <p:pic>
        <p:nvPicPr>
          <p:cNvPr id="28" name="图片 27"/>
          <p:cNvPicPr>
            <a:picLocks noChangeAspect="1"/>
          </p:cNvPicPr>
          <p:nvPr/>
        </p:nvPicPr>
        <p:blipFill>
          <a:blip r:embed="rId4"/>
          <a:stretch/>
        </p:blipFill>
        <p:spPr>
          <a:xfrm>
            <a:off x="1107528" y="3024839"/>
            <a:ext cx="3218406" cy="2775327"/>
          </a:xfrm>
          <a:prstGeom prst="rect">
            <a:avLst/>
          </a:prstGeom>
        </p:spPr>
      </p:pic>
      <p:pic>
        <p:nvPicPr>
          <p:cNvPr id="29" name="图片 28"/>
          <p:cNvPicPr>
            <a:picLocks noChangeAspect="1"/>
          </p:cNvPicPr>
          <p:nvPr/>
        </p:nvPicPr>
        <p:blipFill>
          <a:blip r:embed="rId5"/>
          <a:stretch/>
        </p:blipFill>
        <p:spPr>
          <a:xfrm>
            <a:off x="5044285" y="3034266"/>
            <a:ext cx="3151876" cy="28425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数字图像的像素表示</a:t>
            </a:r>
          </a:p>
        </p:txBody>
      </p:sp>
      <p:sp>
        <p:nvSpPr>
          <p:cNvPr id="25" name="文本框 24"/>
          <p:cNvSpPr txBox="1"/>
          <p:nvPr/>
        </p:nvSpPr>
        <p:spPr>
          <a:xfrm>
            <a:off x="472966" y="1194238"/>
            <a:ext cx="8229600" cy="1733550"/>
          </a:xfrm>
          <a:prstGeom prst="rect">
            <a:avLst/>
          </a:prstGeom>
          <a:ln w="12700">
            <a:prstDash val="solid"/>
          </a:ln>
        </p:spPr>
        <p:txBody>
          <a:bodyPr>
            <a:spAutoFit/>
          </a:bodyPr>
          <a:lstStyle/>
          <a:p>
            <a:pPr marL="349758" indent="-349758">
              <a:buFont typeface="Wingdings" charset="0"/>
              <a:buChar char="ü"/>
            </a:pPr>
            <a:r>
              <a:rPr lang="zh-CN" dirty="0">
                <a:solidFill>
                  <a:srgbClr val="FF0000"/>
                </a:solidFill>
                <a:latin typeface="KaiTi"/>
                <a:ea typeface="KaiTi"/>
              </a:rPr>
              <a:t>数字图像</a:t>
            </a:r>
            <a:r>
              <a:rPr lang="zh-CN" dirty="0">
                <a:solidFill>
                  <a:srgbClr val="000000"/>
                </a:solidFill>
                <a:latin typeface="KaiTi"/>
                <a:ea typeface="KaiTi"/>
              </a:rPr>
              <a:t>是指由被称作像素的小块区域组成的二维矩阵。将物理图像行列划分后，每个小块区域称为</a:t>
            </a:r>
            <a:r>
              <a:rPr lang="zh-CN" dirty="0">
                <a:solidFill>
                  <a:srgbClr val="FF0000"/>
                </a:solidFill>
                <a:latin typeface="KaiTi"/>
                <a:ea typeface="KaiTi"/>
              </a:rPr>
              <a:t>像素</a:t>
            </a:r>
            <a:r>
              <a:rPr lang="zh-CN" dirty="0">
                <a:solidFill>
                  <a:srgbClr val="000000"/>
                </a:solidFill>
                <a:latin typeface="KaiTi"/>
                <a:ea typeface="KaiTi"/>
              </a:rPr>
              <a:t>（pixel)。</a:t>
            </a:r>
          </a:p>
          <a:p>
            <a:pPr marL="349758" indent="-349758">
              <a:buFont typeface="Wingdings" charset="0"/>
              <a:buChar char="ü"/>
            </a:pPr>
            <a:r>
              <a:rPr lang="zh-CN" dirty="0">
                <a:solidFill>
                  <a:srgbClr val="000000"/>
                </a:solidFill>
                <a:latin typeface="KaiTi"/>
                <a:ea typeface="KaiTi"/>
              </a:rPr>
              <a:t>对于单色即灰度图像而言，每个像素的的亮度用一个数值来表示，通常数值范围在0到255之间，即可用一个字节来表示。0表示黑，255表示白，而其他表示灰度级别。</a:t>
            </a:r>
          </a:p>
          <a:p>
            <a:pPr marL="0" indent="0">
              <a:buNone/>
            </a:pPr>
            <a:endParaRPr lang="zh-CN" dirty="0">
              <a:solidFill>
                <a:srgbClr val="000000"/>
              </a:solidFill>
              <a:latin typeface="KaiTi"/>
              <a:ea typeface="KaiTi"/>
            </a:endParaRPr>
          </a:p>
        </p:txBody>
      </p:sp>
      <p:sp>
        <p:nvSpPr>
          <p:cNvPr id="26" name="文本框 25"/>
          <p:cNvSpPr txBox="1"/>
          <p:nvPr/>
        </p:nvSpPr>
        <p:spPr>
          <a:xfrm>
            <a:off x="413845" y="4287260"/>
            <a:ext cx="3393528" cy="369332"/>
          </a:xfrm>
          <a:prstGeom prst="rect">
            <a:avLst/>
          </a:prstGeom>
          <a:ln w="12700">
            <a:prstDash val="solid"/>
          </a:ln>
        </p:spPr>
        <p:txBody>
          <a:bodyPr>
            <a:spAutoFit/>
          </a:bodyPr>
          <a:lstStyle/>
          <a:p>
            <a:r>
              <a:rPr dirty="0" err="1">
                <a:latin typeface="楷体" panose="02010609060101010101" pitchFamily="49" charset="-122"/>
                <a:ea typeface="楷体" panose="02010609060101010101" pitchFamily="49" charset="-122"/>
              </a:rPr>
              <a:t>物理图像及对应的数字图像</a:t>
            </a:r>
            <a:endParaRPr dirty="0">
              <a:latin typeface="楷体" panose="02010609060101010101" pitchFamily="49" charset="-122"/>
              <a:ea typeface="楷体" panose="02010609060101010101" pitchFamily="49" charset="-122"/>
            </a:endParaRPr>
          </a:p>
        </p:txBody>
      </p:sp>
      <p:pic>
        <p:nvPicPr>
          <p:cNvPr id="27" name="图片 26"/>
          <p:cNvPicPr>
            <a:picLocks noChangeAspect="1"/>
          </p:cNvPicPr>
          <p:nvPr/>
        </p:nvPicPr>
        <p:blipFill>
          <a:blip r:embed="rId2"/>
          <a:stretch/>
        </p:blipFill>
        <p:spPr>
          <a:xfrm>
            <a:off x="3499945" y="3118054"/>
            <a:ext cx="5497627" cy="23384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数字图像的像素表示</a:t>
            </a:r>
          </a:p>
        </p:txBody>
      </p:sp>
      <p:pic>
        <p:nvPicPr>
          <p:cNvPr id="25" name="图片 24"/>
          <p:cNvPicPr>
            <a:picLocks noChangeAspect="1"/>
          </p:cNvPicPr>
          <p:nvPr/>
        </p:nvPicPr>
        <p:blipFill>
          <a:blip r:embed="rId2"/>
          <a:stretch/>
        </p:blipFill>
        <p:spPr>
          <a:xfrm>
            <a:off x="567559" y="655637"/>
            <a:ext cx="7820959" cy="2827831"/>
          </a:xfrm>
          <a:prstGeom prst="rect">
            <a:avLst/>
          </a:prstGeom>
        </p:spPr>
      </p:pic>
      <p:pic>
        <p:nvPicPr>
          <p:cNvPr id="26" name="图片 25"/>
          <p:cNvPicPr>
            <a:picLocks noChangeAspect="1"/>
          </p:cNvPicPr>
          <p:nvPr/>
        </p:nvPicPr>
        <p:blipFill>
          <a:blip r:embed="rId3"/>
          <a:stretch/>
        </p:blipFill>
        <p:spPr>
          <a:xfrm>
            <a:off x="342964" y="3306774"/>
            <a:ext cx="8730155" cy="31115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像素间联系</a:t>
            </a:r>
          </a:p>
        </p:txBody>
      </p:sp>
      <p:sp>
        <p:nvSpPr>
          <p:cNvPr id="25" name="文本框 24"/>
          <p:cNvSpPr txBox="1"/>
          <p:nvPr/>
        </p:nvSpPr>
        <p:spPr>
          <a:xfrm>
            <a:off x="496614" y="1217886"/>
            <a:ext cx="8324193" cy="3139321"/>
          </a:xfrm>
          <a:prstGeom prst="rect">
            <a:avLst/>
          </a:prstGeom>
          <a:ln w="12700">
            <a:prstDash val="solid"/>
          </a:ln>
        </p:spPr>
        <p:txBody>
          <a:bodyPr>
            <a:spAutoFit/>
          </a:bodyPr>
          <a:lstStyle/>
          <a:p>
            <a:pPr marL="349758" indent="-349758">
              <a:buFont typeface="Wingdings" charset="0"/>
              <a:buChar char="l"/>
            </a:pPr>
            <a:r>
              <a:rPr lang="zh-CN" dirty="0">
                <a:latin typeface="KaiTi"/>
                <a:ea typeface="KaiTi"/>
              </a:rPr>
              <a:t>一个像素的邻域是指该像素周围的像素集合。</a:t>
            </a:r>
          </a:p>
          <a:p>
            <a:pPr marL="0" indent="0">
              <a:buNone/>
            </a:pPr>
            <a:endParaRPr lang="zh-CN" dirty="0">
              <a:latin typeface="KaiTi"/>
              <a:ea typeface="KaiTi"/>
            </a:endParaRPr>
          </a:p>
          <a:p>
            <a:pPr marL="349758" indent="-349758">
              <a:buFont typeface="Wingdings" charset="0"/>
              <a:buChar char="l"/>
            </a:pPr>
            <a:r>
              <a:rPr lang="zh-CN" dirty="0">
                <a:latin typeface="KaiTi"/>
                <a:ea typeface="KaiTi"/>
              </a:rPr>
              <a:t>一个像素p的周围有八个像素，它们共同组成了该像素的8-领域N</a:t>
            </a:r>
            <a:r>
              <a:rPr lang="en-US" dirty="0">
                <a:latin typeface="KaiTi"/>
                <a:ea typeface="KaiTi"/>
              </a:rPr>
              <a:t>8</a:t>
            </a:r>
            <a:r>
              <a:rPr lang="zh-CN" dirty="0">
                <a:latin typeface="KaiTi"/>
                <a:ea typeface="KaiTi"/>
              </a:rPr>
              <a:t>(p)。一个像素与上下左右的四个像素组成了4-邻域N</a:t>
            </a:r>
            <a:r>
              <a:rPr lang="en-US" dirty="0">
                <a:latin typeface="KaiTi"/>
                <a:ea typeface="KaiTi"/>
              </a:rPr>
              <a:t>4</a:t>
            </a:r>
            <a:r>
              <a:rPr lang="zh-CN" dirty="0">
                <a:latin typeface="KaiTi"/>
                <a:ea typeface="KaiTi"/>
              </a:rPr>
              <a:t>(p)。一个像素与四个角上的像素组成了对角邻域</a:t>
            </a:r>
            <a:r>
              <a:rPr lang="en-US" dirty="0">
                <a:latin typeface="KaiTi"/>
                <a:ea typeface="KaiTi"/>
              </a:rPr>
              <a:t>ND</a:t>
            </a:r>
            <a:r>
              <a:rPr lang="zh-CN" dirty="0">
                <a:latin typeface="KaiTi"/>
                <a:ea typeface="KaiTi"/>
              </a:rPr>
              <a:t>(p)。</a:t>
            </a: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349758" indent="-349758">
              <a:buFont typeface="Wingdings" charset="0"/>
              <a:buChar char="l"/>
            </a:pPr>
            <a:r>
              <a:rPr lang="zh-CN" dirty="0">
                <a:solidFill>
                  <a:srgbClr val="000000"/>
                </a:solidFill>
                <a:latin typeface="楷体" panose="02010609060101010101" pitchFamily="49" charset="-122"/>
                <a:ea typeface="楷体" panose="02010609060101010101" pitchFamily="49" charset="-122"/>
              </a:rPr>
              <a:t>同类灰度的</a:t>
            </a:r>
            <a:r>
              <a:rPr lang="zh-CN" altLang="en-US" dirty="0">
                <a:solidFill>
                  <a:srgbClr val="000000"/>
                </a:solidFill>
                <a:latin typeface="楷体" panose="02010609060101010101" pitchFamily="49" charset="-122"/>
                <a:ea typeface="楷体" panose="02010609060101010101" pitchFamily="49" charset="-122"/>
              </a:rPr>
              <a:t>像</a:t>
            </a:r>
            <a:r>
              <a:rPr lang="zh-CN" dirty="0">
                <a:solidFill>
                  <a:srgbClr val="000000"/>
                </a:solidFill>
                <a:latin typeface="楷体" panose="02010609060101010101" pitchFamily="49" charset="-122"/>
                <a:ea typeface="楷体" panose="02010609060101010101" pitchFamily="49" charset="-122"/>
              </a:rPr>
              <a:t>素间的邻接，连接和连通问题：</a:t>
            </a:r>
          </a:p>
          <a:p>
            <a:pPr marL="0" indent="0">
              <a:buNone/>
            </a:pPr>
            <a:endParaRPr lang="zh-CN" sz="1800" dirty="0">
              <a:latin typeface="KaiTi"/>
              <a:ea typeface="KaiTi"/>
            </a:endParaRPr>
          </a:p>
        </p:txBody>
      </p:sp>
      <p:pic>
        <p:nvPicPr>
          <p:cNvPr id="26" name="图片 25"/>
          <p:cNvPicPr>
            <a:picLocks noChangeAspect="1"/>
          </p:cNvPicPr>
          <p:nvPr/>
        </p:nvPicPr>
        <p:blipFill>
          <a:blip r:embed="rId2"/>
          <a:stretch/>
        </p:blipFill>
        <p:spPr>
          <a:xfrm>
            <a:off x="6403646" y="2434741"/>
            <a:ext cx="1444734" cy="1444734"/>
          </a:xfrm>
          <a:prstGeom prst="rect">
            <a:avLst/>
          </a:prstGeom>
        </p:spPr>
      </p:pic>
      <p:sp>
        <p:nvSpPr>
          <p:cNvPr id="27" name="文本框 26"/>
          <p:cNvSpPr txBox="1"/>
          <p:nvPr/>
        </p:nvSpPr>
        <p:spPr>
          <a:xfrm>
            <a:off x="851338" y="4209393"/>
            <a:ext cx="7721162" cy="1212850"/>
          </a:xfrm>
          <a:prstGeom prst="rect">
            <a:avLst/>
          </a:prstGeom>
          <a:ln w="12700">
            <a:prstDash val="solid"/>
          </a:ln>
        </p:spPr>
        <p:txBody>
          <a:bodyPr>
            <a:spAutoFit/>
          </a:bodyPr>
          <a:lstStyle/>
          <a:p>
            <a:pPr marL="349758" indent="-349758">
              <a:buFont typeface="Wingdings" charset="0"/>
              <a:buChar char="ü"/>
            </a:pPr>
            <a:r>
              <a:rPr lang="zh-CN" dirty="0">
                <a:latin typeface="楷体" panose="02010609060101010101" pitchFamily="49" charset="-122"/>
                <a:ea typeface="楷体" panose="02010609060101010101" pitchFamily="49" charset="-122"/>
              </a:rPr>
              <a:t>两个像素彼此落在对方的</a:t>
            </a:r>
            <a:r>
              <a:rPr lang="en-US" dirty="0">
                <a:latin typeface="楷体" panose="02010609060101010101" pitchFamily="49" charset="-122"/>
                <a:ea typeface="楷体" panose="02010609060101010101" pitchFamily="49" charset="-122"/>
              </a:rPr>
              <a:t>4-</a:t>
            </a:r>
            <a:r>
              <a:rPr lang="zh-CN" dirty="0">
                <a:latin typeface="楷体" panose="02010609060101010101" pitchFamily="49" charset="-122"/>
                <a:ea typeface="楷体" panose="02010609060101010101" pitchFamily="49" charset="-122"/>
              </a:rPr>
              <a:t>邻域内，称为</a:t>
            </a:r>
            <a:r>
              <a:rPr lang="en-US" dirty="0">
                <a:latin typeface="楷体" panose="02010609060101010101" pitchFamily="49" charset="-122"/>
                <a:ea typeface="楷体" panose="02010609060101010101" pitchFamily="49" charset="-122"/>
              </a:rPr>
              <a:t>4-</a:t>
            </a:r>
            <a:r>
              <a:rPr lang="zh-CN" dirty="0">
                <a:latin typeface="楷体" panose="02010609060101010101" pitchFamily="49" charset="-122"/>
                <a:ea typeface="楷体" panose="02010609060101010101" pitchFamily="49" charset="-122"/>
              </a:rPr>
              <a:t>连接。</a:t>
            </a:r>
          </a:p>
          <a:p>
            <a:pPr marL="349758" indent="-349758">
              <a:buFont typeface="Wingdings" charset="0"/>
              <a:buChar char="ü"/>
            </a:pPr>
            <a:r>
              <a:rPr lang="zh-CN" dirty="0">
                <a:latin typeface="楷体" panose="02010609060101010101" pitchFamily="49" charset="-122"/>
                <a:ea typeface="楷体" panose="02010609060101010101" pitchFamily="49" charset="-122"/>
              </a:rPr>
              <a:t>两个像素彼此落在对方的</a:t>
            </a:r>
            <a:r>
              <a:rPr lang="en-US" dirty="0">
                <a:latin typeface="楷体" panose="02010609060101010101" pitchFamily="49" charset="-122"/>
                <a:ea typeface="楷体" panose="02010609060101010101" pitchFamily="49" charset="-122"/>
              </a:rPr>
              <a:t>8-</a:t>
            </a:r>
            <a:r>
              <a:rPr lang="zh-CN" dirty="0">
                <a:latin typeface="楷体" panose="02010609060101010101" pitchFamily="49" charset="-122"/>
                <a:ea typeface="楷体" panose="02010609060101010101" pitchFamily="49" charset="-122"/>
              </a:rPr>
              <a:t>邻域内，称为</a:t>
            </a:r>
            <a:r>
              <a:rPr lang="en-US" dirty="0">
                <a:latin typeface="楷体" panose="02010609060101010101" pitchFamily="49" charset="-122"/>
                <a:ea typeface="楷体" panose="02010609060101010101" pitchFamily="49" charset="-122"/>
              </a:rPr>
              <a:t>8-</a:t>
            </a:r>
            <a:r>
              <a:rPr lang="zh-CN" dirty="0">
                <a:latin typeface="楷体" panose="02010609060101010101" pitchFamily="49" charset="-122"/>
                <a:ea typeface="楷体" panose="02010609060101010101" pitchFamily="49" charset="-122"/>
              </a:rPr>
              <a:t>连接。</a:t>
            </a:r>
          </a:p>
          <a:p>
            <a:pPr marL="349758" indent="-349758">
              <a:buFont typeface="Wingdings" charset="0"/>
              <a:buChar char="ü"/>
            </a:pPr>
            <a:r>
              <a:rPr lang="zh-CN" dirty="0">
                <a:latin typeface="楷体" panose="02010609060101010101" pitchFamily="49" charset="-122"/>
                <a:ea typeface="楷体" panose="02010609060101010101" pitchFamily="49" charset="-122"/>
              </a:rPr>
              <a:t>如果两个像素或者是</a:t>
            </a:r>
            <a:r>
              <a:rPr lang="en-US" dirty="0">
                <a:latin typeface="楷体" panose="02010609060101010101" pitchFamily="49" charset="-122"/>
                <a:ea typeface="楷体" panose="02010609060101010101" pitchFamily="49" charset="-122"/>
              </a:rPr>
              <a:t>4-</a:t>
            </a:r>
            <a:r>
              <a:rPr lang="zh-CN" dirty="0">
                <a:latin typeface="楷体" panose="02010609060101010101" pitchFamily="49" charset="-122"/>
                <a:ea typeface="楷体" panose="02010609060101010101" pitchFamily="49" charset="-122"/>
              </a:rPr>
              <a:t>连接，或者不是</a:t>
            </a:r>
            <a:r>
              <a:rPr lang="en-US" dirty="0">
                <a:latin typeface="楷体" panose="02010609060101010101" pitchFamily="49" charset="-122"/>
                <a:ea typeface="楷体" panose="02010609060101010101" pitchFamily="49" charset="-122"/>
              </a:rPr>
              <a:t>4-</a:t>
            </a:r>
            <a:r>
              <a:rPr lang="zh-CN" dirty="0">
                <a:latin typeface="楷体" panose="02010609060101010101" pitchFamily="49" charset="-122"/>
                <a:ea typeface="楷体" panose="02010609060101010101" pitchFamily="49" charset="-122"/>
              </a:rPr>
              <a:t>连接但落在对方的对角邻域</a:t>
            </a:r>
            <a:r>
              <a:rPr lang="en-US" dirty="0">
                <a:latin typeface="楷体" panose="02010609060101010101" pitchFamily="49" charset="-122"/>
                <a:ea typeface="楷体" panose="02010609060101010101" pitchFamily="49" charset="-122"/>
              </a:rPr>
              <a:t>ND(p)</a:t>
            </a:r>
            <a:r>
              <a:rPr lang="zh-CN" dirty="0">
                <a:latin typeface="楷体" panose="02010609060101010101" pitchFamily="49" charset="-122"/>
                <a:ea typeface="楷体" panose="02010609060101010101" pitchFamily="49" charset="-122"/>
              </a:rPr>
              <a:t>内，那么称为混合连接（m-连接）。</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prstGeom prst="rect">
            <a:avLst/>
          </a:prstGeom>
        </p:spPr>
        <p:txBody>
          <a:bodyPr vert="horz" anchor="ctr">
            <a:normAutofit/>
          </a:bodyPr>
          <a:lstStyle/>
          <a:p>
            <a:r>
              <a:rPr lang="zh-CN">
                <a:latin typeface="KaiTi"/>
                <a:ea typeface="KaiTi"/>
              </a:rPr>
              <a:t>灰度图像的矩阵表示</a:t>
            </a:r>
          </a:p>
        </p:txBody>
      </p:sp>
      <p:sp>
        <p:nvSpPr>
          <p:cNvPr id="4" name="文本框 3"/>
          <p:cNvSpPr txBox="1"/>
          <p:nvPr/>
        </p:nvSpPr>
        <p:spPr>
          <a:xfrm>
            <a:off x="591207" y="1217886"/>
            <a:ext cx="7744810" cy="3105150"/>
          </a:xfrm>
          <a:prstGeom prst="rect">
            <a:avLst/>
          </a:prstGeom>
          <a:ln w="12700">
            <a:prstDash val="solid"/>
          </a:ln>
        </p:spPr>
        <p:txBody>
          <a:bodyPr>
            <a:spAutoFit/>
          </a:bodyPr>
          <a:lstStyle/>
          <a:p>
            <a:pPr marL="349758" indent="-349758">
              <a:buFont typeface="Wingdings" charset="0"/>
              <a:buChar char="Ø"/>
            </a:pPr>
            <a:r>
              <a:rPr lang="zh-CN">
                <a:latin typeface="KaiTi"/>
                <a:ea typeface="KaiTi"/>
              </a:rPr>
              <a:t>灰度级</a:t>
            </a:r>
          </a:p>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endParaRPr/>
          </a:p>
        </p:txBody>
      </p:sp>
      <p:pic>
        <p:nvPicPr>
          <p:cNvPr id="5" name="图片 4"/>
          <p:cNvPicPr>
            <a:picLocks noChangeAspect="1"/>
          </p:cNvPicPr>
          <p:nvPr/>
        </p:nvPicPr>
        <p:blipFill>
          <a:blip r:embed="rId2"/>
          <a:stretch/>
        </p:blipFill>
        <p:spPr>
          <a:xfrm>
            <a:off x="710877" y="1962807"/>
            <a:ext cx="2602343" cy="3972910"/>
          </a:xfrm>
          <a:prstGeom prst="rect">
            <a:avLst/>
          </a:prstGeom>
        </p:spPr>
      </p:pic>
      <p:pic>
        <p:nvPicPr>
          <p:cNvPr id="6" name="图片 5"/>
          <p:cNvPicPr>
            <a:picLocks noChangeAspect="1"/>
          </p:cNvPicPr>
          <p:nvPr/>
        </p:nvPicPr>
        <p:blipFill>
          <a:blip r:embed="rId3"/>
          <a:stretch/>
        </p:blipFill>
        <p:spPr>
          <a:xfrm>
            <a:off x="3143151" y="1099645"/>
            <a:ext cx="2640922" cy="2449129"/>
          </a:xfrm>
          <a:prstGeom prst="rect">
            <a:avLst/>
          </a:prstGeom>
        </p:spPr>
      </p:pic>
      <p:pic>
        <p:nvPicPr>
          <p:cNvPr id="7" name="图片 6"/>
          <p:cNvPicPr>
            <a:picLocks noChangeAspect="1"/>
          </p:cNvPicPr>
          <p:nvPr/>
        </p:nvPicPr>
        <p:blipFill>
          <a:blip r:embed="rId4"/>
          <a:stretch/>
        </p:blipFill>
        <p:spPr>
          <a:xfrm>
            <a:off x="6680518" y="2031453"/>
            <a:ext cx="1511738" cy="1478017"/>
          </a:xfrm>
          <a:prstGeom prst="rect">
            <a:avLst/>
          </a:prstGeom>
        </p:spPr>
      </p:pic>
      <p:sp>
        <p:nvSpPr>
          <p:cNvPr id="8" name="文本框 7"/>
          <p:cNvSpPr txBox="1"/>
          <p:nvPr/>
        </p:nvSpPr>
        <p:spPr>
          <a:xfrm>
            <a:off x="6100260" y="1468821"/>
            <a:ext cx="3216166" cy="361950"/>
          </a:xfrm>
          <a:prstGeom prst="rect">
            <a:avLst/>
          </a:prstGeom>
          <a:ln w="12700">
            <a:prstDash val="solid"/>
          </a:ln>
        </p:spPr>
        <p:txBody>
          <a:bodyPr>
            <a:spAutoFit/>
          </a:bodyPr>
          <a:lstStyle/>
          <a:p>
            <a:r>
              <a:rPr lang="zh-CN" dirty="0">
                <a:latin typeface="KaiTi"/>
                <a:ea typeface="KaiTi"/>
              </a:rPr>
              <a:t>（仅列出一部分</a:t>
            </a:r>
            <a:r>
              <a:rPr lang="en-US" dirty="0">
                <a:latin typeface="KaiTi"/>
                <a:ea typeface="KaiTi"/>
              </a:rPr>
              <a:t>(26×31)</a:t>
            </a:r>
            <a:r>
              <a:rPr lang="zh-CN" dirty="0">
                <a:latin typeface="KaiTi"/>
                <a:ea typeface="KaiTi"/>
              </a:rPr>
              <a:t>）</a:t>
            </a:r>
          </a:p>
        </p:txBody>
      </p:sp>
      <p:pic>
        <p:nvPicPr>
          <p:cNvPr id="9" name="图片 8"/>
          <p:cNvPicPr>
            <a:picLocks noChangeAspect="1"/>
          </p:cNvPicPr>
          <p:nvPr/>
        </p:nvPicPr>
        <p:blipFill>
          <a:blip r:embed="rId5"/>
          <a:stretch/>
        </p:blipFill>
        <p:spPr>
          <a:xfrm>
            <a:off x="2769652" y="3653658"/>
            <a:ext cx="5889162" cy="23778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彩色图像的矩阵表示</a:t>
            </a:r>
          </a:p>
        </p:txBody>
      </p:sp>
      <p:pic>
        <p:nvPicPr>
          <p:cNvPr id="25" name="图片 24"/>
          <p:cNvPicPr>
            <a:picLocks noChangeAspect="1"/>
          </p:cNvPicPr>
          <p:nvPr/>
        </p:nvPicPr>
        <p:blipFill>
          <a:blip r:embed="rId2"/>
          <a:stretch/>
        </p:blipFill>
        <p:spPr>
          <a:xfrm>
            <a:off x="1159637" y="915768"/>
            <a:ext cx="2475972" cy="2845648"/>
          </a:xfrm>
          <a:prstGeom prst="rect">
            <a:avLst/>
          </a:prstGeom>
        </p:spPr>
      </p:pic>
      <p:pic>
        <p:nvPicPr>
          <p:cNvPr id="26" name="图片 25"/>
          <p:cNvPicPr>
            <a:picLocks noChangeAspect="1"/>
          </p:cNvPicPr>
          <p:nvPr/>
        </p:nvPicPr>
        <p:blipFill>
          <a:blip r:embed="rId3"/>
          <a:stretch/>
        </p:blipFill>
        <p:spPr>
          <a:xfrm>
            <a:off x="5701954" y="1872781"/>
            <a:ext cx="1431724" cy="1837152"/>
          </a:xfrm>
          <a:prstGeom prst="rect">
            <a:avLst/>
          </a:prstGeom>
        </p:spPr>
      </p:pic>
      <p:pic>
        <p:nvPicPr>
          <p:cNvPr id="27" name="图片 26"/>
          <p:cNvPicPr>
            <a:picLocks noChangeAspect="1"/>
          </p:cNvPicPr>
          <p:nvPr/>
        </p:nvPicPr>
        <p:blipFill>
          <a:blip r:embed="rId4"/>
          <a:stretch/>
        </p:blipFill>
        <p:spPr>
          <a:xfrm>
            <a:off x="1393214" y="3872288"/>
            <a:ext cx="6646204" cy="2395081"/>
          </a:xfrm>
          <a:prstGeom prst="rect">
            <a:avLst/>
          </a:prstGeom>
        </p:spPr>
      </p:pic>
      <p:sp>
        <p:nvSpPr>
          <p:cNvPr id="28" name="文本框 27"/>
          <p:cNvSpPr txBox="1"/>
          <p:nvPr/>
        </p:nvSpPr>
        <p:spPr>
          <a:xfrm>
            <a:off x="5166152" y="1185041"/>
            <a:ext cx="3216166" cy="361950"/>
          </a:xfrm>
          <a:prstGeom prst="rect">
            <a:avLst/>
          </a:prstGeom>
          <a:ln w="12700">
            <a:prstDash val="solid"/>
          </a:ln>
        </p:spPr>
        <p:txBody>
          <a:bodyPr>
            <a:spAutoFit/>
          </a:bodyPr>
          <a:lstStyle/>
          <a:p>
            <a:r>
              <a:rPr lang="zh-CN" dirty="0">
                <a:latin typeface="KaiTi"/>
                <a:ea typeface="KaiTi"/>
              </a:rPr>
              <a:t>（仅列出一部分</a:t>
            </a:r>
            <a:r>
              <a:rPr lang="en-US" dirty="0">
                <a:latin typeface="KaiTi"/>
                <a:ea typeface="KaiTi"/>
              </a:rPr>
              <a:t>(26×31)</a:t>
            </a:r>
            <a:r>
              <a:rPr lang="zh-CN" dirty="0">
                <a:latin typeface="KaiTi"/>
                <a:ea typeface="KaiTi"/>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图像和数字图像</a:t>
            </a:r>
          </a:p>
        </p:txBody>
      </p:sp>
      <p:sp>
        <p:nvSpPr>
          <p:cNvPr id="25" name="文本框 24"/>
          <p:cNvSpPr txBox="1"/>
          <p:nvPr/>
        </p:nvSpPr>
        <p:spPr>
          <a:xfrm>
            <a:off x="390197" y="1146941"/>
            <a:ext cx="8454259" cy="4756150"/>
          </a:xfrm>
          <a:prstGeom prst="rect">
            <a:avLst/>
          </a:prstGeom>
          <a:ln w="12700">
            <a:prstDash val="solid"/>
          </a:ln>
        </p:spPr>
        <p:txBody>
          <a:bodyPr>
            <a:spAutoFit/>
          </a:bodyPr>
          <a:lstStyle/>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r>
              <a:rPr kumimoji="0" lang="zh-CN" altLang="en-US" sz="1800" b="0" i="0" u="none" strike="noStrike" kern="1200" cap="none" spc="0" normalizeH="0" baseline="0" noProof="0" dirty="0">
                <a:ln>
                  <a:noFill/>
                </a:ln>
                <a:solidFill>
                  <a:srgbClr val="1D1D1D"/>
                </a:solidFill>
                <a:effectLst/>
                <a:uLnTx/>
                <a:uFillTx/>
                <a:latin typeface="KaiTi"/>
                <a:ea typeface="KaiTi"/>
              </a:rPr>
              <a:t>什么是图像？</a:t>
            </a: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r>
              <a:rPr kumimoji="0" lang="zh-CN" altLang="en-US" sz="1800" b="0" i="0" u="none" strike="noStrike" kern="1200" cap="none" spc="0" normalizeH="0" baseline="0" noProof="0" dirty="0">
                <a:ln>
                  <a:noFill/>
                </a:ln>
                <a:solidFill>
                  <a:srgbClr val="1D1D1D"/>
                </a:solidFill>
                <a:effectLst/>
                <a:uLnTx/>
                <a:uFillTx/>
                <a:latin typeface="KaiTi"/>
                <a:ea typeface="KaiTi"/>
              </a:rPr>
              <a:t>定义为二维函数</a:t>
            </a:r>
            <a:r>
              <a:rPr kumimoji="0" lang="en-US" sz="1800" b="0" i="0" u="none" strike="noStrike" kern="1200" cap="none" spc="0" normalizeH="0" baseline="0" noProof="0" dirty="0">
                <a:ln>
                  <a:noFill/>
                </a:ln>
                <a:solidFill>
                  <a:srgbClr val="1D1D1D"/>
                </a:solidFill>
                <a:effectLst/>
                <a:uLnTx/>
                <a:uFillTx/>
                <a:latin typeface="KaiTi"/>
                <a:ea typeface="KaiTi"/>
              </a:rPr>
              <a:t>f(</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zh-CN" altLang="en-US" sz="1800" b="0" i="0" u="none" strike="noStrike" kern="1200" cap="none" spc="0" normalizeH="0" baseline="0" noProof="0" dirty="0">
                <a:ln>
                  <a:noFill/>
                </a:ln>
                <a:solidFill>
                  <a:srgbClr val="1D1D1D"/>
                </a:solidFill>
                <a:effectLst/>
                <a:uLnTx/>
                <a:uFillTx/>
                <a:latin typeface="KaiTi"/>
                <a:ea typeface="KaiTi"/>
              </a:rPr>
              <a:t>，其中，</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zh-CN" altLang="en-US" sz="1800" b="0" i="0" u="none" strike="noStrike" kern="1200" cap="none" spc="0" normalizeH="0" baseline="0" noProof="0" dirty="0">
                <a:ln>
                  <a:noFill/>
                </a:ln>
                <a:solidFill>
                  <a:srgbClr val="1D1D1D"/>
                </a:solidFill>
                <a:effectLst/>
                <a:uLnTx/>
                <a:uFillTx/>
                <a:latin typeface="KaiTi"/>
                <a:ea typeface="KaiTi"/>
              </a:rPr>
              <a:t>是空间坐标，</a:t>
            </a:r>
            <a:r>
              <a:rPr kumimoji="0" lang="en-US" sz="1800" b="0" i="0" u="none" strike="noStrike" kern="1200" cap="none" spc="0" normalizeH="0" baseline="0" noProof="0" dirty="0">
                <a:ln>
                  <a:noFill/>
                </a:ln>
                <a:solidFill>
                  <a:srgbClr val="1D1D1D"/>
                </a:solidFill>
                <a:effectLst/>
                <a:uLnTx/>
                <a:uFillTx/>
                <a:latin typeface="KaiTi"/>
                <a:ea typeface="KaiTi"/>
              </a:rPr>
              <a:t>f(</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zh-CN" altLang="en-US" sz="1800" b="0" i="0" u="none" strike="noStrike" kern="1200" cap="none" spc="0" normalizeH="0" baseline="0" noProof="0" dirty="0">
                <a:ln>
                  <a:noFill/>
                </a:ln>
                <a:solidFill>
                  <a:srgbClr val="1D1D1D"/>
                </a:solidFill>
                <a:effectLst/>
                <a:uLnTx/>
                <a:uFillTx/>
                <a:latin typeface="KaiTi"/>
                <a:ea typeface="KaiTi"/>
              </a:rPr>
              <a:t>是点</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zh-CN" altLang="en-US" sz="1800" b="0" i="0" u="none" strike="noStrike" kern="1200" cap="none" spc="0" normalizeH="0" baseline="0" noProof="0" dirty="0">
                <a:ln>
                  <a:noFill/>
                </a:ln>
                <a:solidFill>
                  <a:srgbClr val="1D1D1D"/>
                </a:solidFill>
                <a:effectLst/>
                <a:uLnTx/>
                <a:uFillTx/>
                <a:latin typeface="KaiTi"/>
                <a:ea typeface="KaiTi"/>
              </a:rPr>
              <a:t>的幅值。</a:t>
            </a: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Calibri"/>
              <a:ea typeface="微软雅黑 Light"/>
            </a:endParaRPr>
          </a:p>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r>
              <a:rPr kumimoji="0" lang="zh-CN" altLang="en-US" sz="1800" b="0" i="0" u="none" strike="noStrike" kern="1200" cap="none" spc="0" normalizeH="0" baseline="0" noProof="0" dirty="0">
                <a:ln>
                  <a:noFill/>
                </a:ln>
                <a:solidFill>
                  <a:srgbClr val="1D1D1D"/>
                </a:solidFill>
                <a:effectLst/>
                <a:uLnTx/>
                <a:uFillTx/>
                <a:latin typeface="KaiTi"/>
                <a:ea typeface="KaiTi"/>
              </a:rPr>
              <a:t>灰度图像是一个二维灰度（或亮度）函数</a:t>
            </a:r>
            <a:r>
              <a:rPr kumimoji="0" lang="en-US" sz="1800" b="0" i="0" u="none" strike="noStrike" kern="1200" cap="none" spc="0" normalizeH="0" baseline="0" noProof="0" dirty="0">
                <a:ln>
                  <a:noFill/>
                </a:ln>
                <a:solidFill>
                  <a:srgbClr val="1D1D1D"/>
                </a:solidFill>
                <a:effectLst/>
                <a:uLnTx/>
                <a:uFillTx/>
                <a:latin typeface="KaiTi"/>
                <a:ea typeface="KaiTi"/>
              </a:rPr>
              <a:t>f(</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zh-CN" altLang="en-US" sz="1800" b="0" i="0" u="none" strike="noStrike" kern="1200" cap="none" spc="0" normalizeH="0" baseline="0" noProof="0" dirty="0">
                <a:ln>
                  <a:noFill/>
                </a:ln>
                <a:solidFill>
                  <a:srgbClr val="1D1D1D"/>
                </a:solidFill>
                <a:effectLst/>
                <a:uLnTx/>
                <a:uFillTx/>
                <a:latin typeface="KaiTi"/>
                <a:ea typeface="KaiTi"/>
              </a:rPr>
              <a:t>。</a:t>
            </a:r>
          </a:p>
          <a:p>
            <a:pPr marL="0" marR="0" lvl="0" indent="0" algn="l"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1D1D"/>
              </a:solidFill>
              <a:effectLst/>
              <a:uLnTx/>
              <a:uFillTx/>
              <a:latin typeface="Microsoft YaHei"/>
              <a:ea typeface="Microsoft YaHei"/>
            </a:endParaRPr>
          </a:p>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r>
              <a:rPr kumimoji="0" lang="zh-CN" altLang="en-US" sz="1800" b="0" i="0" u="none" strike="noStrike" kern="1200" cap="none" spc="0" normalizeH="0" baseline="0" noProof="0" dirty="0">
                <a:ln>
                  <a:noFill/>
                </a:ln>
                <a:solidFill>
                  <a:srgbClr val="1D1D1D"/>
                </a:solidFill>
                <a:effectLst/>
                <a:uLnTx/>
                <a:uFillTx/>
                <a:latin typeface="KaiTi"/>
                <a:ea typeface="KaiTi"/>
              </a:rPr>
              <a:t>彩色图像由三个（如</a:t>
            </a:r>
            <a:r>
              <a:rPr kumimoji="0" lang="en-US" sz="1800" b="0" i="0" u="none" strike="noStrike" kern="1200" cap="none" spc="0" normalizeH="0" baseline="0" noProof="0" dirty="0">
                <a:ln>
                  <a:noFill/>
                </a:ln>
                <a:solidFill>
                  <a:srgbClr val="1D1D1D"/>
                </a:solidFill>
                <a:effectLst/>
                <a:uLnTx/>
                <a:uFillTx/>
                <a:latin typeface="KaiTi"/>
                <a:ea typeface="KaiTi"/>
              </a:rPr>
              <a:t>RGB</a:t>
            </a:r>
            <a:r>
              <a:rPr kumimoji="0" lang="zh-CN" altLang="en-US" sz="1800" b="0" i="0" u="none" strike="noStrike" kern="1200" cap="none" spc="0" normalizeH="0" baseline="0" noProof="0" dirty="0">
                <a:ln>
                  <a:noFill/>
                </a:ln>
                <a:solidFill>
                  <a:srgbClr val="1D1D1D"/>
                </a:solidFill>
                <a:effectLst/>
                <a:uLnTx/>
                <a:uFillTx/>
                <a:latin typeface="KaiTi"/>
                <a:ea typeface="KaiTi"/>
              </a:rPr>
              <a:t>，</a:t>
            </a:r>
            <a:r>
              <a:rPr kumimoji="0" lang="en-US" sz="1800" b="0" i="0" u="none" strike="noStrike" kern="1200" cap="none" spc="0" normalizeH="0" baseline="0" noProof="0" dirty="0">
                <a:ln>
                  <a:noFill/>
                </a:ln>
                <a:solidFill>
                  <a:srgbClr val="1D1D1D"/>
                </a:solidFill>
                <a:effectLst/>
                <a:uLnTx/>
                <a:uFillTx/>
                <a:latin typeface="KaiTi"/>
                <a:ea typeface="KaiTi"/>
              </a:rPr>
              <a:t>HSV</a:t>
            </a:r>
            <a:r>
              <a:rPr kumimoji="0" lang="zh-CN" altLang="en-US" sz="1800" b="0" i="0" u="none" strike="noStrike" kern="1200" cap="none" spc="0" normalizeH="0" baseline="0" noProof="0" dirty="0">
                <a:ln>
                  <a:noFill/>
                </a:ln>
                <a:solidFill>
                  <a:srgbClr val="1D1D1D"/>
                </a:solidFill>
                <a:effectLst/>
                <a:uLnTx/>
                <a:uFillTx/>
                <a:latin typeface="KaiTi"/>
                <a:ea typeface="KaiTi"/>
              </a:rPr>
              <a:t>）二维灰度（或亮度）函数</a:t>
            </a:r>
            <a:r>
              <a:rPr kumimoji="0" lang="en-US" sz="1800" b="0" i="0" u="none" strike="noStrike" kern="1200" cap="none" spc="0" normalizeH="0" baseline="0" noProof="0" dirty="0">
                <a:ln>
                  <a:noFill/>
                </a:ln>
                <a:solidFill>
                  <a:srgbClr val="1D1D1D"/>
                </a:solidFill>
                <a:effectLst/>
                <a:uLnTx/>
                <a:uFillTx/>
                <a:latin typeface="KaiTi"/>
                <a:ea typeface="KaiTi"/>
              </a:rPr>
              <a:t>f(</a:t>
            </a:r>
            <a:r>
              <a:rPr kumimoji="0" lang="en-US" sz="1800" b="0" i="0" u="none" strike="noStrike" kern="1200" cap="none" spc="0" normalizeH="0" baseline="0" noProof="0" dirty="0" err="1">
                <a:ln>
                  <a:noFill/>
                </a:ln>
                <a:solidFill>
                  <a:srgbClr val="1D1D1D"/>
                </a:solidFill>
                <a:effectLst/>
                <a:uLnTx/>
                <a:uFillTx/>
                <a:latin typeface="KaiTi"/>
                <a:ea typeface="KaiTi"/>
              </a:rPr>
              <a:t>x,y</a:t>
            </a:r>
            <a:r>
              <a:rPr kumimoji="0" lang="en-US" sz="1800" b="0" i="0" u="none" strike="noStrike" kern="1200" cap="none" spc="0" normalizeH="0" baseline="0" noProof="0" dirty="0">
                <a:ln>
                  <a:noFill/>
                </a:ln>
                <a:solidFill>
                  <a:srgbClr val="1D1D1D"/>
                </a:solidFill>
                <a:effectLst/>
                <a:uLnTx/>
                <a:uFillTx/>
                <a:latin typeface="KaiTi"/>
                <a:ea typeface="KaiTi"/>
              </a:rPr>
              <a:t>)</a:t>
            </a:r>
            <a:r>
              <a:rPr kumimoji="0" lang="zh-CN" altLang="en-US" sz="1800" b="0" i="0" u="none" strike="noStrike" kern="1200" cap="none" spc="0" normalizeH="0" baseline="0" noProof="0" dirty="0">
                <a:ln>
                  <a:noFill/>
                </a:ln>
                <a:solidFill>
                  <a:srgbClr val="1D1D1D"/>
                </a:solidFill>
                <a:effectLst/>
                <a:uLnTx/>
                <a:uFillTx/>
                <a:latin typeface="KaiTi"/>
                <a:ea typeface="KaiTi"/>
              </a:rPr>
              <a:t>组成。</a:t>
            </a:r>
          </a:p>
          <a:p>
            <a:pPr marL="0" marR="0" lvl="0" indent="0" algn="l"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D1D1D"/>
              </a:solidFill>
              <a:effectLst/>
              <a:uLnTx/>
              <a:uFillTx/>
              <a:latin typeface="KaiTi"/>
              <a:ea typeface="KaiTi"/>
            </a:endParaRPr>
          </a:p>
        </p:txBody>
      </p:sp>
      <p:sp>
        <p:nvSpPr>
          <p:cNvPr id="26" name="文本框 25"/>
          <p:cNvSpPr txBox="1"/>
          <p:nvPr/>
        </p:nvSpPr>
        <p:spPr>
          <a:xfrm>
            <a:off x="741043" y="1556845"/>
            <a:ext cx="7662042" cy="2613023"/>
          </a:xfrm>
          <a:prstGeom prst="rect">
            <a:avLst/>
          </a:prstGeom>
          <a:ln w="12700">
            <a:prstDash val="solid"/>
          </a:ln>
        </p:spPr>
        <p:txBody>
          <a:bodyPr>
            <a:spAutoFit/>
          </a:bodyPr>
          <a:lstStyle/>
          <a:p>
            <a:pPr marL="349758" marR="0" lvl="0" indent="-349758" algn="l" defTabSz="457200" eaLnBrk="1" fontAlgn="auto" latinLnBrk="0" hangingPunct="1">
              <a:lnSpc>
                <a:spcPct val="90000"/>
              </a:lnSpc>
              <a:spcBef>
                <a:spcPts val="0"/>
              </a:spcBef>
              <a:spcAft>
                <a:spcPts val="0"/>
              </a:spcAft>
              <a:buClrTx/>
              <a:buSzTx/>
              <a:buFont typeface="Wingdings" charset="0"/>
              <a:buChar char="ü"/>
              <a:tabLst/>
              <a:defRPr/>
            </a:pPr>
            <a:r>
              <a:rPr kumimoji="0" lang="zh-CN" altLang="en-US" sz="1800" b="0" i="0" u="none" strike="noStrike" kern="1200" cap="none" spc="0" normalizeH="0" baseline="0" noProof="0" dirty="0">
                <a:ln>
                  <a:noFill/>
                </a:ln>
                <a:solidFill>
                  <a:srgbClr val="000000"/>
                </a:solidFill>
                <a:effectLst/>
                <a:uLnTx/>
                <a:uFillTx/>
                <a:latin typeface="KaiTi"/>
                <a:ea typeface="KaiTi"/>
              </a:rPr>
              <a:t>图像</a:t>
            </a:r>
            <a:r>
              <a:rPr kumimoji="0" lang="en-US" sz="1800" b="0" i="0" u="none" strike="noStrike" kern="1200" cap="none" spc="0" normalizeH="0" baseline="0" noProof="0" dirty="0">
                <a:ln>
                  <a:noFill/>
                </a:ln>
                <a:solidFill>
                  <a:srgbClr val="000000"/>
                </a:solidFill>
                <a:effectLst/>
                <a:uLnTx/>
                <a:uFillTx/>
                <a:latin typeface="KaiTi"/>
                <a:ea typeface="KaiTi"/>
              </a:rPr>
              <a:t>(image)</a:t>
            </a:r>
            <a:r>
              <a:rPr kumimoji="0" lang="zh-CN" altLang="en-US" sz="1800" b="0" i="0" u="none" strike="noStrike" kern="1200" cap="none" spc="0" normalizeH="0" baseline="0" noProof="0" dirty="0">
                <a:ln>
                  <a:noFill/>
                </a:ln>
                <a:solidFill>
                  <a:srgbClr val="000000"/>
                </a:solidFill>
                <a:effectLst/>
                <a:uLnTx/>
                <a:uFillTx/>
                <a:latin typeface="KaiTi"/>
                <a:ea typeface="KaiTi"/>
              </a:rPr>
              <a:t>是泛指照片、动画等等形成视觉景像的事物。图像与计算机图形学中的图形的区别是：计算机图形学是从建立数学模型到生成图形，而图像通常是指从外界产生的图形。</a:t>
            </a:r>
          </a:p>
          <a:p>
            <a:pPr marL="0" marR="0" lvl="0" indent="0" algn="l" defTabSz="457200" eaLnBrk="1" fontAlgn="auto" latinLnBrk="0" hangingPunct="1">
              <a:lnSpc>
                <a:spcPct val="9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KaiTi"/>
              <a:ea typeface="KaiTi"/>
            </a:endParaRPr>
          </a:p>
          <a:p>
            <a:pPr marL="349758" marR="0" lvl="0" indent="-349758" algn="l" defTabSz="457200" eaLnBrk="1" fontAlgn="auto" latinLnBrk="0" hangingPunct="1">
              <a:lnSpc>
                <a:spcPct val="90000"/>
              </a:lnSpc>
              <a:spcBef>
                <a:spcPts val="0"/>
              </a:spcBef>
              <a:spcAft>
                <a:spcPts val="0"/>
              </a:spcAft>
              <a:buClrTx/>
              <a:buSzTx/>
              <a:buFont typeface="Wingdings" charset="0"/>
              <a:buChar char="ü"/>
              <a:tabLst/>
              <a:defRPr/>
            </a:pPr>
            <a:r>
              <a:rPr kumimoji="0" lang="zh-CN" altLang="en-US" sz="1800" b="0" i="0" u="none" strike="noStrike" kern="1200" cap="none" spc="0" normalizeH="0" baseline="0" noProof="0" dirty="0">
                <a:ln>
                  <a:noFill/>
                </a:ln>
                <a:solidFill>
                  <a:srgbClr val="000000"/>
                </a:solidFill>
                <a:effectLst/>
                <a:uLnTx/>
                <a:uFillTx/>
                <a:latin typeface="KaiTi"/>
                <a:ea typeface="KaiTi"/>
              </a:rPr>
              <a:t>客观世界是三维空间，但一般图像是二维的。二维图像在反映三维世界的过程中必然丢失了部分信息。即使是记录下来的信息也可能有失真，甚至于难以识别物体。因此，需要从图像中恢复和重建信息，分析和提取图像的数学模型，以至于形成人们对于图像记录下的事物有正确和深刻的认识。这个过程就称为图像处理过程。</a:t>
            </a:r>
          </a:p>
          <a:p>
            <a:pPr marL="349758" marR="0" lvl="0" indent="-349758" algn="l" defTabSz="457200" eaLnBrk="1" fontAlgn="auto" latinLnBrk="0" hangingPunct="1">
              <a:lnSpc>
                <a:spcPct val="100000"/>
              </a:lnSpc>
              <a:spcBef>
                <a:spcPts val="0"/>
              </a:spcBef>
              <a:spcAft>
                <a:spcPts val="0"/>
              </a:spcAft>
              <a:buClrTx/>
              <a:buSzTx/>
              <a:buFont typeface="Wingdings" charset="0"/>
              <a:buChar char="l"/>
              <a:tabLst/>
              <a:defRPr/>
            </a:pPr>
            <a:endParaRPr kumimoji="0" sz="1800" b="0" i="0" u="none" strike="noStrike" kern="1200" cap="none" spc="0" normalizeH="0" baseline="0" noProof="0" dirty="0">
              <a:ln>
                <a:noFill/>
              </a:ln>
              <a:solidFill>
                <a:srgbClr val="1D1D1D"/>
              </a:solidFill>
              <a:effectLst/>
              <a:uLnTx/>
              <a:uFillTx/>
              <a:latin typeface="Calibri"/>
              <a:ea typeface="微软雅黑 Light"/>
            </a:endParaRPr>
          </a:p>
        </p:txBody>
      </p:sp>
    </p:spTree>
    <p:extLst>
      <p:ext uri="{BB962C8B-B14F-4D97-AF65-F5344CB8AC3E}">
        <p14:creationId xmlns:p14="http://schemas.microsoft.com/office/powerpoint/2010/main" val="3424578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图像的采样和量化</a:t>
            </a:r>
          </a:p>
        </p:txBody>
      </p:sp>
      <p:sp>
        <p:nvSpPr>
          <p:cNvPr id="25" name="文本框 24"/>
          <p:cNvSpPr txBox="1"/>
          <p:nvPr/>
        </p:nvSpPr>
        <p:spPr>
          <a:xfrm>
            <a:off x="425669" y="1241534"/>
            <a:ext cx="8383314" cy="2585323"/>
          </a:xfrm>
          <a:prstGeom prst="rect">
            <a:avLst/>
          </a:prstGeom>
          <a:ln w="12700">
            <a:prstDash val="solid"/>
          </a:ln>
        </p:spPr>
        <p:txBody>
          <a:bodyPr>
            <a:spAutoFit/>
          </a:bodyPr>
          <a:lstStyle/>
          <a:p>
            <a:r>
              <a:rPr lang="en-US" dirty="0">
                <a:solidFill>
                  <a:srgbClr val="000000"/>
                </a:solidFill>
                <a:latin typeface="KaiTi"/>
                <a:ea typeface="KaiTi"/>
              </a:rPr>
              <a:t> </a:t>
            </a:r>
            <a:r>
              <a:rPr lang="en-US" dirty="0">
                <a:solidFill>
                  <a:srgbClr val="000000"/>
                </a:solidFill>
                <a:latin typeface="楷体" panose="02010609060101010101" pitchFamily="49" charset="-122"/>
                <a:ea typeface="楷体" panose="02010609060101010101" pitchFamily="49" charset="-122"/>
              </a:rPr>
              <a:t> </a:t>
            </a:r>
            <a:r>
              <a:rPr lang="zh-CN" dirty="0">
                <a:solidFill>
                  <a:srgbClr val="000000"/>
                </a:solidFill>
                <a:latin typeface="楷体" panose="02010609060101010101" pitchFamily="49" charset="-122"/>
                <a:ea typeface="楷体" panose="02010609060101010101" pitchFamily="49" charset="-122"/>
              </a:rPr>
              <a:t>一幅图像需要经过离散化成为数字图像后才能被计算机处理。图像的空间坐标的离散化叫做空间采样</a:t>
            </a:r>
            <a:r>
              <a:rPr lang="en-US" dirty="0">
                <a:solidFill>
                  <a:srgbClr val="000000"/>
                </a:solidFill>
                <a:latin typeface="楷体" panose="02010609060101010101" pitchFamily="49" charset="-122"/>
                <a:ea typeface="楷体" panose="02010609060101010101" pitchFamily="49" charset="-122"/>
              </a:rPr>
              <a:t>,</a:t>
            </a:r>
            <a:r>
              <a:rPr lang="zh-CN" dirty="0">
                <a:solidFill>
                  <a:srgbClr val="000000"/>
                </a:solidFill>
                <a:latin typeface="楷体" panose="02010609060101010101" pitchFamily="49" charset="-122"/>
                <a:ea typeface="楷体" panose="02010609060101010101" pitchFamily="49" charset="-122"/>
              </a:rPr>
              <a:t>灰度的离散化叫做灰度量化。</a:t>
            </a:r>
          </a:p>
          <a:p>
            <a:r>
              <a:rPr lang="en-US" dirty="0">
                <a:solidFill>
                  <a:srgbClr val="000000"/>
                </a:solidFill>
                <a:latin typeface="楷体" panose="02010609060101010101" pitchFamily="49" charset="-122"/>
                <a:ea typeface="楷体" panose="02010609060101010101" pitchFamily="49" charset="-122"/>
              </a:rPr>
              <a:t>  </a:t>
            </a:r>
            <a:r>
              <a:rPr lang="zh-CN" sz="1800" b="0" i="0" strike="noStrike" spc="0" dirty="0">
                <a:solidFill>
                  <a:srgbClr val="000000"/>
                </a:solidFill>
                <a:latin typeface="楷体" panose="02010609060101010101" pitchFamily="49" charset="-122"/>
                <a:ea typeface="楷体" panose="02010609060101010101" pitchFamily="49" charset="-122"/>
              </a:rPr>
              <a:t>采样分为均匀采样和量化和非均匀采样和量化。</a:t>
            </a:r>
          </a:p>
          <a:p>
            <a:r>
              <a:rPr lang="en-US" dirty="0">
                <a:solidFill>
                  <a:srgbClr val="000000"/>
                </a:solidFill>
                <a:latin typeface="楷体" panose="02010609060101010101" pitchFamily="49" charset="-122"/>
                <a:ea typeface="楷体" panose="02010609060101010101" pitchFamily="49" charset="-122"/>
              </a:rPr>
              <a:t>  </a:t>
            </a:r>
            <a:r>
              <a:rPr lang="zh-CN" dirty="0">
                <a:solidFill>
                  <a:srgbClr val="000000"/>
                </a:solidFill>
                <a:latin typeface="楷体" panose="02010609060101010101" pitchFamily="49" charset="-122"/>
                <a:ea typeface="楷体" panose="02010609060101010101" pitchFamily="49" charset="-122"/>
              </a:rPr>
              <a:t>假设图像是一个长方形。在平面上取</a:t>
            </a:r>
            <a:r>
              <a:rPr lang="en-US" dirty="0">
                <a:solidFill>
                  <a:srgbClr val="000000"/>
                </a:solidFill>
                <a:latin typeface="楷体" panose="02010609060101010101" pitchFamily="49" charset="-122"/>
                <a:ea typeface="楷体" panose="02010609060101010101" pitchFamily="49" charset="-122"/>
              </a:rPr>
              <a:t>M×N</a:t>
            </a:r>
            <a:r>
              <a:rPr lang="zh-CN" dirty="0">
                <a:solidFill>
                  <a:srgbClr val="000000"/>
                </a:solidFill>
                <a:latin typeface="楷体" panose="02010609060101010101" pitchFamily="49" charset="-122"/>
                <a:ea typeface="楷体" panose="02010609060101010101" pitchFamily="49" charset="-122"/>
              </a:rPr>
              <a:t>个大小相同的网格，并把灰度分成</a:t>
            </a:r>
            <a:r>
              <a:rPr lang="en-US" dirty="0">
                <a:solidFill>
                  <a:srgbClr val="000000"/>
                </a:solidFill>
                <a:latin typeface="楷体" panose="02010609060101010101" pitchFamily="49" charset="-122"/>
                <a:ea typeface="楷体" panose="02010609060101010101" pitchFamily="49" charset="-122"/>
              </a:rPr>
              <a:t>G</a:t>
            </a:r>
            <a:r>
              <a:rPr lang="zh-CN" dirty="0">
                <a:solidFill>
                  <a:srgbClr val="000000"/>
                </a:solidFill>
                <a:latin typeface="楷体" panose="02010609060101010101" pitchFamily="49" charset="-122"/>
                <a:ea typeface="楷体" panose="02010609060101010101" pitchFamily="49" charset="-122"/>
              </a:rPr>
              <a:t>个等级。取各网格中的某点处的灰度值最接近的整数作为该网格的灰度。</a:t>
            </a:r>
          </a:p>
          <a:p>
            <a:r>
              <a:rPr lang="en-US" dirty="0">
                <a:solidFill>
                  <a:srgbClr val="000000"/>
                </a:solidFill>
                <a:latin typeface="楷体" panose="02010609060101010101" pitchFamily="49" charset="-122"/>
                <a:ea typeface="楷体" panose="02010609060101010101" pitchFamily="49" charset="-122"/>
              </a:rPr>
              <a:t>  </a:t>
            </a:r>
            <a:r>
              <a:rPr lang="zh-CN" sz="1800" dirty="0">
                <a:solidFill>
                  <a:srgbClr val="000000"/>
                </a:solidFill>
                <a:latin typeface="楷体" panose="02010609060101010101" pitchFamily="49" charset="-122"/>
                <a:ea typeface="楷体" panose="02010609060101010101" pitchFamily="49" charset="-122"/>
              </a:rPr>
              <a:t>通常，取</a:t>
            </a:r>
            <a:r>
              <a:rPr lang="en-US" dirty="0">
                <a:solidFill>
                  <a:srgbClr val="000000"/>
                </a:solidFill>
                <a:latin typeface="楷体" panose="02010609060101010101" pitchFamily="49" charset="-122"/>
                <a:ea typeface="楷体" panose="02010609060101010101" pitchFamily="49" charset="-122"/>
              </a:rPr>
              <a:t>M=2</a:t>
            </a:r>
            <a:r>
              <a:rPr lang="en-US" baseline="30000" dirty="0">
                <a:solidFill>
                  <a:srgbClr val="000000"/>
                </a:solidFill>
                <a:latin typeface="楷体" panose="02010609060101010101" pitchFamily="49" charset="-122"/>
                <a:ea typeface="楷体" panose="02010609060101010101" pitchFamily="49" charset="-122"/>
              </a:rPr>
              <a:t>m</a:t>
            </a:r>
            <a:r>
              <a:rPr lang="en-US" dirty="0">
                <a:solidFill>
                  <a:srgbClr val="000000"/>
                </a:solidFill>
                <a:latin typeface="楷体" panose="02010609060101010101" pitchFamily="49" charset="-122"/>
                <a:ea typeface="楷体" panose="02010609060101010101" pitchFamily="49" charset="-122"/>
              </a:rPr>
              <a:t>,N=2</a:t>
            </a:r>
            <a:r>
              <a:rPr lang="en-US" baseline="30000" dirty="0">
                <a:solidFill>
                  <a:srgbClr val="000000"/>
                </a:solidFill>
                <a:latin typeface="楷体" panose="02010609060101010101" pitchFamily="49" charset="-122"/>
                <a:ea typeface="楷体" panose="02010609060101010101" pitchFamily="49" charset="-122"/>
              </a:rPr>
              <a:t>n</a:t>
            </a:r>
            <a:r>
              <a:rPr lang="zh-CN" dirty="0">
                <a:solidFill>
                  <a:srgbClr val="000000"/>
                </a:solidFill>
                <a:latin typeface="楷体" panose="02010609060101010101" pitchFamily="49" charset="-122"/>
                <a:ea typeface="楷体" panose="02010609060101010101" pitchFamily="49" charset="-122"/>
              </a:rPr>
              <a:t>和</a:t>
            </a:r>
            <a:r>
              <a:rPr lang="en-US" dirty="0">
                <a:solidFill>
                  <a:srgbClr val="000000"/>
                </a:solidFill>
                <a:latin typeface="楷体" panose="02010609060101010101" pitchFamily="49" charset="-122"/>
                <a:ea typeface="楷体" panose="02010609060101010101" pitchFamily="49" charset="-122"/>
              </a:rPr>
              <a:t>G=2</a:t>
            </a:r>
            <a:r>
              <a:rPr lang="en-US" baseline="30000" dirty="0">
                <a:solidFill>
                  <a:srgbClr val="000000"/>
                </a:solidFill>
                <a:latin typeface="楷体" panose="02010609060101010101" pitchFamily="49" charset="-122"/>
                <a:ea typeface="楷体" panose="02010609060101010101" pitchFamily="49" charset="-122"/>
              </a:rPr>
              <a:t>k</a:t>
            </a:r>
            <a:r>
              <a:rPr lang="zh-CN" sz="1800" dirty="0">
                <a:solidFill>
                  <a:srgbClr val="000000"/>
                </a:solidFill>
                <a:latin typeface="楷体" panose="02010609060101010101" pitchFamily="49" charset="-122"/>
                <a:ea typeface="楷体" panose="02010609060101010101" pitchFamily="49" charset="-122"/>
              </a:rPr>
              <a:t>。则存储一幅图像的需要的位数等于</a:t>
            </a:r>
            <a:r>
              <a:rPr lang="en-US" sz="1800" dirty="0">
                <a:solidFill>
                  <a:srgbClr val="000000"/>
                </a:solidFill>
                <a:latin typeface="楷体" panose="02010609060101010101" pitchFamily="49" charset="-122"/>
                <a:ea typeface="楷体" panose="02010609060101010101" pitchFamily="49" charset="-122"/>
              </a:rPr>
              <a:t>b=MN</a:t>
            </a:r>
            <a:r>
              <a:rPr lang="en-US" altLang="zh-CN" sz="1800" dirty="0">
                <a:solidFill>
                  <a:srgbClr val="000000"/>
                </a:solidFill>
                <a:latin typeface="楷体" panose="02010609060101010101" pitchFamily="49" charset="-122"/>
                <a:ea typeface="楷体" panose="02010609060101010101" pitchFamily="49" charset="-122"/>
              </a:rPr>
              <a:t>G</a:t>
            </a:r>
            <a:r>
              <a:rPr lang="en-US" sz="1800" dirty="0">
                <a:solidFill>
                  <a:srgbClr val="000000"/>
                </a:solidFill>
                <a:latin typeface="楷体" panose="02010609060101010101" pitchFamily="49" charset="-122"/>
                <a:ea typeface="楷体" panose="02010609060101010101" pitchFamily="49" charset="-122"/>
              </a:rPr>
              <a:t>。</a:t>
            </a:r>
            <a:r>
              <a:rPr lang="zh-CN" dirty="0">
                <a:solidFill>
                  <a:srgbClr val="000000"/>
                </a:solidFill>
                <a:latin typeface="楷体" panose="02010609060101010101" pitchFamily="49" charset="-122"/>
                <a:ea typeface="楷体" panose="02010609060101010101" pitchFamily="49" charset="-122"/>
              </a:rPr>
              <a:t>例如，一幅</a:t>
            </a:r>
            <a:r>
              <a:rPr lang="en-US" dirty="0">
                <a:solidFill>
                  <a:srgbClr val="000000"/>
                </a:solidFill>
                <a:latin typeface="楷体" panose="02010609060101010101" pitchFamily="49" charset="-122"/>
                <a:ea typeface="楷体" panose="02010609060101010101" pitchFamily="49" charset="-122"/>
              </a:rPr>
              <a:t>128</a:t>
            </a:r>
            <a:r>
              <a:rPr lang="en-US" altLang="zh-CN" dirty="0">
                <a:solidFill>
                  <a:srgbClr val="000000"/>
                </a:solidFill>
                <a:latin typeface="楷体" panose="02010609060101010101" pitchFamily="49" charset="-122"/>
                <a:ea typeface="楷体" panose="02010609060101010101" pitchFamily="49" charset="-122"/>
              </a:rPr>
              <a:t>×</a:t>
            </a:r>
            <a:r>
              <a:rPr lang="en-US" dirty="0">
                <a:solidFill>
                  <a:srgbClr val="000000"/>
                </a:solidFill>
                <a:latin typeface="楷体" panose="02010609060101010101" pitchFamily="49" charset="-122"/>
                <a:ea typeface="楷体" panose="02010609060101010101" pitchFamily="49" charset="-122"/>
              </a:rPr>
              <a:t>128</a:t>
            </a:r>
            <a:r>
              <a:rPr lang="zh-CN" dirty="0">
                <a:solidFill>
                  <a:srgbClr val="000000"/>
                </a:solidFill>
                <a:latin typeface="楷体" panose="02010609060101010101" pitchFamily="49" charset="-122"/>
                <a:ea typeface="楷体" panose="02010609060101010101" pitchFamily="49" charset="-122"/>
              </a:rPr>
              <a:t>、</a:t>
            </a:r>
            <a:r>
              <a:rPr lang="en-US" dirty="0">
                <a:solidFill>
                  <a:srgbClr val="000000"/>
                </a:solidFill>
                <a:latin typeface="楷体" panose="02010609060101010101" pitchFamily="49" charset="-122"/>
                <a:ea typeface="楷体" panose="02010609060101010101" pitchFamily="49" charset="-122"/>
              </a:rPr>
              <a:t>64</a:t>
            </a:r>
            <a:r>
              <a:rPr lang="zh-CN" dirty="0">
                <a:solidFill>
                  <a:srgbClr val="000000"/>
                </a:solidFill>
                <a:latin typeface="楷体" panose="02010609060101010101" pitchFamily="49" charset="-122"/>
                <a:ea typeface="楷体" panose="02010609060101010101" pitchFamily="49" charset="-122"/>
              </a:rPr>
              <a:t>个灰度等级的图像需要</a:t>
            </a:r>
            <a:r>
              <a:rPr lang="en-US" dirty="0">
                <a:solidFill>
                  <a:srgbClr val="000000"/>
                </a:solidFill>
                <a:latin typeface="楷体" panose="02010609060101010101" pitchFamily="49" charset="-122"/>
                <a:ea typeface="楷体" panose="02010609060101010101" pitchFamily="49" charset="-122"/>
              </a:rPr>
              <a:t>2</a:t>
            </a:r>
            <a:r>
              <a:rPr lang="en-US" baseline="30000" dirty="0">
                <a:solidFill>
                  <a:srgbClr val="000000"/>
                </a:solidFill>
                <a:latin typeface="楷体" panose="02010609060101010101" pitchFamily="49" charset="-122"/>
                <a:ea typeface="楷体" panose="02010609060101010101" pitchFamily="49" charset="-122"/>
              </a:rPr>
              <a:t>20</a:t>
            </a:r>
            <a:r>
              <a:rPr lang="zh-CN" dirty="0">
                <a:solidFill>
                  <a:srgbClr val="000000"/>
                </a:solidFill>
                <a:latin typeface="楷体" panose="02010609060101010101" pitchFamily="49" charset="-122"/>
                <a:ea typeface="楷体" panose="02010609060101010101" pitchFamily="49" charset="-122"/>
              </a:rPr>
              <a:t>位，</a:t>
            </a:r>
            <a:r>
              <a:rPr lang="en-US" dirty="0">
                <a:solidFill>
                  <a:srgbClr val="000000"/>
                </a:solidFill>
                <a:latin typeface="楷体" panose="02010609060101010101" pitchFamily="49" charset="-122"/>
                <a:ea typeface="楷体" panose="02010609060101010101" pitchFamily="49" charset="-122"/>
              </a:rPr>
              <a:t>512</a:t>
            </a:r>
            <a:r>
              <a:rPr lang="en-US" altLang="zh-CN" dirty="0">
                <a:solidFill>
                  <a:srgbClr val="000000"/>
                </a:solidFill>
                <a:latin typeface="楷体" panose="02010609060101010101" pitchFamily="49" charset="-122"/>
                <a:ea typeface="楷体" panose="02010609060101010101" pitchFamily="49" charset="-122"/>
              </a:rPr>
              <a:t>×</a:t>
            </a:r>
            <a:r>
              <a:rPr lang="en-US" dirty="0">
                <a:solidFill>
                  <a:srgbClr val="000000"/>
                </a:solidFill>
                <a:latin typeface="楷体" panose="02010609060101010101" pitchFamily="49" charset="-122"/>
                <a:ea typeface="楷体" panose="02010609060101010101" pitchFamily="49" charset="-122"/>
              </a:rPr>
              <a:t>512</a:t>
            </a:r>
            <a:r>
              <a:rPr lang="zh-CN" dirty="0">
                <a:solidFill>
                  <a:srgbClr val="000000"/>
                </a:solidFill>
                <a:latin typeface="楷体" panose="02010609060101010101" pitchFamily="49" charset="-122"/>
                <a:ea typeface="楷体" panose="02010609060101010101" pitchFamily="49" charset="-122"/>
              </a:rPr>
              <a:t>、</a:t>
            </a:r>
            <a:r>
              <a:rPr lang="en-US" dirty="0">
                <a:solidFill>
                  <a:srgbClr val="000000"/>
                </a:solidFill>
                <a:latin typeface="楷体" panose="02010609060101010101" pitchFamily="49" charset="-122"/>
                <a:ea typeface="楷体" panose="02010609060101010101" pitchFamily="49" charset="-122"/>
              </a:rPr>
              <a:t>256</a:t>
            </a:r>
            <a:r>
              <a:rPr lang="zh-CN" dirty="0">
                <a:solidFill>
                  <a:srgbClr val="000000"/>
                </a:solidFill>
                <a:latin typeface="楷体" panose="02010609060101010101" pitchFamily="49" charset="-122"/>
                <a:ea typeface="楷体" panose="02010609060101010101" pitchFamily="49" charset="-122"/>
              </a:rPr>
              <a:t>个灰度等级的图像需要</a:t>
            </a:r>
            <a:r>
              <a:rPr lang="en-US" dirty="0">
                <a:solidFill>
                  <a:srgbClr val="000000"/>
                </a:solidFill>
                <a:latin typeface="楷体" panose="02010609060101010101" pitchFamily="49" charset="-122"/>
                <a:ea typeface="楷体" panose="02010609060101010101" pitchFamily="49" charset="-122"/>
              </a:rPr>
              <a:t>2</a:t>
            </a:r>
            <a:r>
              <a:rPr lang="en-US" baseline="30000" dirty="0">
                <a:solidFill>
                  <a:srgbClr val="000000"/>
                </a:solidFill>
                <a:latin typeface="楷体" panose="02010609060101010101" pitchFamily="49" charset="-122"/>
                <a:ea typeface="楷体" panose="02010609060101010101" pitchFamily="49" charset="-122"/>
              </a:rPr>
              <a:t>26</a:t>
            </a:r>
            <a:r>
              <a:rPr lang="zh-CN" dirty="0">
                <a:solidFill>
                  <a:srgbClr val="000000"/>
                </a:solidFill>
                <a:latin typeface="楷体" panose="02010609060101010101" pitchFamily="49" charset="-122"/>
                <a:ea typeface="楷体" panose="02010609060101010101" pitchFamily="49" charset="-122"/>
              </a:rPr>
              <a:t>位。采样的个数和灰度等级的选取与分辨率和储存的能力两者有关，需要综合考虑。例如：</a:t>
            </a:r>
          </a:p>
        </p:txBody>
      </p:sp>
      <p:sp>
        <p:nvSpPr>
          <p:cNvPr id="26" name="文本框 25"/>
          <p:cNvSpPr txBox="1"/>
          <p:nvPr/>
        </p:nvSpPr>
        <p:spPr>
          <a:xfrm>
            <a:off x="640538" y="4055679"/>
            <a:ext cx="7863052" cy="831850"/>
          </a:xfrm>
          <a:prstGeom prst="rect">
            <a:avLst/>
          </a:prstGeom>
          <a:ln w="12700">
            <a:prstDash val="solid"/>
          </a:ln>
        </p:spPr>
        <p:txBody>
          <a:bodyPr>
            <a:spAutoFit/>
          </a:bodyPr>
          <a:lstStyle/>
          <a:p>
            <a:pPr marL="349758" indent="-349758">
              <a:lnSpc>
                <a:spcPct val="90000"/>
              </a:lnSpc>
              <a:buFont typeface="Wingdings" charset="0"/>
              <a:buChar char="ü"/>
            </a:pPr>
            <a:r>
              <a:rPr lang="zh-CN" dirty="0">
                <a:solidFill>
                  <a:srgbClr val="000000"/>
                </a:solidFill>
                <a:latin typeface="KaiTi"/>
                <a:ea typeface="KaiTi"/>
              </a:rPr>
              <a:t>图像空间分辨率变化产生的效果。</a:t>
            </a:r>
          </a:p>
          <a:p>
            <a:pPr marL="349758" indent="-349758" algn="l" defTabSz="228600">
              <a:lnSpc>
                <a:spcPct val="90000"/>
              </a:lnSpc>
              <a:buFont typeface="Wingdings" charset="0"/>
              <a:buChar char="ü"/>
            </a:pPr>
            <a:r>
              <a:rPr lang="zh-CN" sz="1800" b="0" i="0" strike="noStrike" spc="0" dirty="0">
                <a:solidFill>
                  <a:srgbClr val="000000"/>
                </a:solidFill>
                <a:latin typeface="KaiTi"/>
                <a:ea typeface="KaiTi"/>
              </a:rPr>
              <a:t>图像灰度分辨率变化产生的效果。</a:t>
            </a:r>
          </a:p>
          <a:p>
            <a:pPr marL="349758" indent="-349758" algn="l" defTabSz="114300">
              <a:lnSpc>
                <a:spcPct val="90000"/>
              </a:lnSpc>
              <a:buFont typeface="Wingdings" charset="0"/>
              <a:buChar char="ü"/>
            </a:pPr>
            <a:r>
              <a:rPr lang="zh-CN" sz="1800" b="0" i="0" strike="noStrike" spc="0" dirty="0">
                <a:solidFill>
                  <a:srgbClr val="000000"/>
                </a:solidFill>
                <a:latin typeface="KaiTi"/>
                <a:ea typeface="KaiTi"/>
              </a:rPr>
              <a:t>图像空间和灰度分辨率同时变化产生的效果。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图像采样</a:t>
            </a:r>
          </a:p>
        </p:txBody>
      </p:sp>
      <p:sp>
        <p:nvSpPr>
          <p:cNvPr id="25" name="文本框 24"/>
          <p:cNvSpPr txBox="1"/>
          <p:nvPr/>
        </p:nvSpPr>
        <p:spPr>
          <a:xfrm>
            <a:off x="496614" y="1217886"/>
            <a:ext cx="8324193" cy="3657600"/>
          </a:xfrm>
          <a:prstGeom prst="rect">
            <a:avLst/>
          </a:prstGeom>
          <a:ln w="12700">
            <a:prstDash val="solid"/>
          </a:ln>
        </p:spPr>
        <p:txBody>
          <a:bodyPr>
            <a:spAutoFit/>
          </a:bodyPr>
          <a:lstStyle/>
          <a:p>
            <a:pPr marL="349758" indent="-349758">
              <a:buFont typeface="Wingdings" charset="0"/>
              <a:buChar char="l"/>
            </a:pPr>
            <a:r>
              <a:rPr lang="zh-CN" dirty="0">
                <a:solidFill>
                  <a:srgbClr val="000000"/>
                </a:solidFill>
                <a:latin typeface="KaiTi"/>
                <a:ea typeface="KaiTi"/>
              </a:rPr>
              <a:t>空间坐标（x,y）的数字化被称为图像采样</a:t>
            </a:r>
            <a:r>
              <a:rPr lang="zh-CN" altLang="en-US" dirty="0">
                <a:solidFill>
                  <a:srgbClr val="000000"/>
                </a:solidFill>
                <a:latin typeface="KaiTi"/>
                <a:ea typeface="KaiTi"/>
              </a:rPr>
              <a:t>。</a:t>
            </a:r>
            <a:endParaRPr lang="zh-CN" dirty="0">
              <a:solidFill>
                <a:srgbClr val="000000"/>
              </a:solidFill>
              <a:latin typeface="KaiTi"/>
              <a:ea typeface="KaiTi"/>
            </a:endParaRPr>
          </a:p>
          <a:p>
            <a:pPr marL="0" indent="0">
              <a:buNone/>
            </a:pPr>
            <a:endParaRPr lang="zh-CN" dirty="0">
              <a:latin typeface="KaiTi"/>
              <a:ea typeface="KaiTi"/>
            </a:endParaRPr>
          </a:p>
          <a:p>
            <a:pPr marL="349758" indent="-349758">
              <a:buFont typeface="Wingdings" charset="0"/>
              <a:buChar char="l"/>
            </a:pPr>
            <a:endParaRPr lang="zh-CN" dirty="0">
              <a:solidFill>
                <a:srgbClr val="000000"/>
              </a:solidFill>
              <a:latin typeface="KaiTi"/>
              <a:ea typeface="KaiTi"/>
            </a:endParaRPr>
          </a:p>
          <a:p>
            <a:pPr marL="349758" indent="-349758">
              <a:buFont typeface="Wingdings" charset="0"/>
              <a:buChar char="l"/>
            </a:pPr>
            <a:r>
              <a:rPr lang="zh-CN" dirty="0">
                <a:solidFill>
                  <a:srgbClr val="000000"/>
                </a:solidFill>
                <a:latin typeface="KaiTi"/>
                <a:ea typeface="KaiTi"/>
              </a:rPr>
              <a:t>确定水平和垂直方向上的像素个数N、M</a:t>
            </a:r>
            <a:r>
              <a:rPr lang="zh-CN" altLang="en-US" dirty="0">
                <a:solidFill>
                  <a:srgbClr val="000000"/>
                </a:solidFill>
                <a:latin typeface="KaiTi"/>
                <a:ea typeface="KaiTi"/>
              </a:rPr>
              <a:t>。</a:t>
            </a:r>
            <a:endParaRPr lang="zh-CN" dirty="0">
              <a:solidFill>
                <a:srgbClr val="000000"/>
              </a:solidFill>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dirty="0">
              <a:solidFill>
                <a:srgbClr val="000000"/>
              </a:solidFill>
              <a:latin typeface="宋体"/>
              <a:ea typeface="宋体"/>
            </a:endParaRPr>
          </a:p>
          <a:p>
            <a:pPr marL="0" indent="0">
              <a:buNone/>
            </a:pPr>
            <a:endParaRPr lang="zh-CN" sz="1800" dirty="0">
              <a:latin typeface="KaiTi"/>
              <a:ea typeface="KaiTi"/>
            </a:endParaRPr>
          </a:p>
        </p:txBody>
      </p:sp>
      <p:pic>
        <p:nvPicPr>
          <p:cNvPr id="26" name="图片 25"/>
          <p:cNvPicPr>
            <a:picLocks noChangeAspect="1"/>
          </p:cNvPicPr>
          <p:nvPr/>
        </p:nvPicPr>
        <p:blipFill>
          <a:blip r:embed="rId2"/>
          <a:stretch/>
        </p:blipFill>
        <p:spPr>
          <a:xfrm>
            <a:off x="2268264" y="2832768"/>
            <a:ext cx="5100145" cy="29030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图像量化</a:t>
            </a:r>
          </a:p>
        </p:txBody>
      </p:sp>
      <p:sp>
        <p:nvSpPr>
          <p:cNvPr id="25" name="文本框 24"/>
          <p:cNvSpPr txBox="1"/>
          <p:nvPr/>
        </p:nvSpPr>
        <p:spPr>
          <a:xfrm>
            <a:off x="496614" y="1217886"/>
            <a:ext cx="8324193" cy="2862322"/>
          </a:xfrm>
          <a:prstGeom prst="rect">
            <a:avLst/>
          </a:prstGeom>
          <a:ln w="12700">
            <a:prstDash val="solid"/>
          </a:ln>
        </p:spPr>
        <p:txBody>
          <a:bodyPr>
            <a:spAutoFit/>
          </a:bodyPr>
          <a:lstStyle/>
          <a:p>
            <a:pPr marL="349758" indent="-349758">
              <a:buFont typeface="Wingdings" charset="0"/>
              <a:buChar char="l"/>
            </a:pPr>
            <a:r>
              <a:rPr lang="zh-CN" dirty="0">
                <a:solidFill>
                  <a:srgbClr val="000000"/>
                </a:solidFill>
                <a:latin typeface="KaiTi"/>
                <a:ea typeface="KaiTi"/>
              </a:rPr>
              <a:t>函数取值的数字化被称为图像的量化，如量化到256个灰度级</a:t>
            </a:r>
            <a:r>
              <a:rPr lang="zh-CN" altLang="en-US" dirty="0">
                <a:solidFill>
                  <a:srgbClr val="000000"/>
                </a:solidFill>
                <a:latin typeface="KaiTi"/>
                <a:ea typeface="KaiTi"/>
              </a:rPr>
              <a:t>。</a:t>
            </a:r>
            <a:endParaRPr lang="zh-CN" dirty="0">
              <a:solidFill>
                <a:srgbClr val="000000"/>
              </a:solidFill>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sz="1800" dirty="0">
              <a:latin typeface="KaiTi"/>
              <a:ea typeface="KaiTi"/>
            </a:endParaRPr>
          </a:p>
          <a:p>
            <a:pPr marL="0" indent="0">
              <a:buNone/>
            </a:pPr>
            <a:endParaRPr lang="zh-CN" dirty="0">
              <a:solidFill>
                <a:srgbClr val="000000"/>
              </a:solidFill>
              <a:latin typeface="宋体"/>
              <a:ea typeface="宋体"/>
            </a:endParaRPr>
          </a:p>
          <a:p>
            <a:pPr marL="0" indent="0">
              <a:buNone/>
            </a:pPr>
            <a:endParaRPr lang="zh-CN" sz="1800" dirty="0">
              <a:latin typeface="KaiTi"/>
              <a:ea typeface="KaiTi"/>
            </a:endParaRPr>
          </a:p>
        </p:txBody>
      </p:sp>
      <p:pic>
        <p:nvPicPr>
          <p:cNvPr id="26" name="图片 25"/>
          <p:cNvPicPr>
            <a:picLocks noChangeAspect="1"/>
          </p:cNvPicPr>
          <p:nvPr/>
        </p:nvPicPr>
        <p:blipFill>
          <a:blip r:embed="rId2"/>
          <a:stretch/>
        </p:blipFill>
        <p:spPr>
          <a:xfrm>
            <a:off x="1182414" y="2160971"/>
            <a:ext cx="6566338" cy="262255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92F82CA-59F8-E9D8-6588-A4B2E7C3086B}"/>
                  </a:ext>
                </a:extLst>
              </p14:cNvPr>
              <p14:cNvContentPartPr/>
              <p14:nvPr/>
            </p14:nvContentPartPr>
            <p14:xfrm>
              <a:off x="1008720" y="1676160"/>
              <a:ext cx="3757680" cy="3975480"/>
            </p14:xfrm>
          </p:contentPart>
        </mc:Choice>
        <mc:Fallback xmlns="">
          <p:pic>
            <p:nvPicPr>
              <p:cNvPr id="2" name="墨迹 1">
                <a:extLst>
                  <a:ext uri="{FF2B5EF4-FFF2-40B4-BE49-F238E27FC236}">
                    <a16:creationId xmlns:a16="http://schemas.microsoft.com/office/drawing/2014/main" id="{C92F82CA-59F8-E9D8-6588-A4B2E7C3086B}"/>
                  </a:ext>
                </a:extLst>
              </p:cNvPr>
              <p:cNvPicPr/>
              <p:nvPr/>
            </p:nvPicPr>
            <p:blipFill>
              <a:blip r:embed="rId4"/>
              <a:stretch>
                <a:fillRect/>
              </a:stretch>
            </p:blipFill>
            <p:spPr>
              <a:xfrm>
                <a:off x="999360" y="1666800"/>
                <a:ext cx="3776400" cy="3994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fontScale="90000"/>
          </a:bodyPr>
          <a:lstStyle>
            <a:lvl1pPr lvl="0">
              <a:defRPr sz="3200">
                <a:latin typeface="微软雅黑"/>
                <a:ea typeface="微软雅黑"/>
              </a:defRPr>
            </a:lvl1pPr>
          </a:lstStyle>
          <a:p>
            <a:r>
              <a:rPr lang="zh-CN">
                <a:latin typeface="KaiTi"/>
                <a:ea typeface="KaiTi"/>
              </a:rPr>
              <a:t>图像空间分辨率变化产生的效果</a:t>
            </a:r>
          </a:p>
        </p:txBody>
      </p:sp>
      <p:pic>
        <p:nvPicPr>
          <p:cNvPr id="25" name="图片 24"/>
          <p:cNvPicPr>
            <a:picLocks noChangeAspect="1"/>
          </p:cNvPicPr>
          <p:nvPr/>
        </p:nvPicPr>
        <p:blipFill>
          <a:blip r:embed="rId2"/>
          <a:stretch/>
        </p:blipFill>
        <p:spPr>
          <a:xfrm>
            <a:off x="1396231" y="978671"/>
            <a:ext cx="6351666" cy="5216768"/>
          </a:xfrm>
          <a:prstGeom prst="rect">
            <a:avLst/>
          </a:prstGeom>
        </p:spPr>
      </p:pic>
      <p:sp>
        <p:nvSpPr>
          <p:cNvPr id="2" name="文本框 1">
            <a:extLst>
              <a:ext uri="{FF2B5EF4-FFF2-40B4-BE49-F238E27FC236}">
                <a16:creationId xmlns:a16="http://schemas.microsoft.com/office/drawing/2014/main" id="{102A2953-76EE-41E4-B006-CA54A69E9D40}"/>
              </a:ext>
            </a:extLst>
          </p:cNvPr>
          <p:cNvSpPr txBox="1"/>
          <p:nvPr/>
        </p:nvSpPr>
        <p:spPr>
          <a:xfrm>
            <a:off x="8163223" y="1671637"/>
            <a:ext cx="461665" cy="3348037"/>
          </a:xfrm>
          <a:prstGeom prst="rect">
            <a:avLst/>
          </a:prstGeom>
          <a:noFill/>
        </p:spPr>
        <p:txBody>
          <a:bodyPr vert="eaVert" wrap="square" rtlCol="0">
            <a:spAutoFit/>
          </a:bodyPr>
          <a:lstStyle/>
          <a:p>
            <a:r>
              <a:rPr lang="zh-CN" altLang="en-US" dirty="0">
                <a:latin typeface="楷体" panose="02010609060101010101" pitchFamily="49" charset="-122"/>
                <a:ea typeface="楷体" panose="02010609060101010101" pitchFamily="49" charset="-122"/>
              </a:rPr>
              <a:t>不同空间分辨率图像的视觉差异</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1CF467C2-3631-FFA9-CA33-D96466DED6B5}"/>
                  </a:ext>
                </a:extLst>
              </p14:cNvPr>
              <p14:cNvContentPartPr/>
              <p14:nvPr/>
            </p14:nvContentPartPr>
            <p14:xfrm>
              <a:off x="393840" y="788040"/>
              <a:ext cx="6810120" cy="5076000"/>
            </p14:xfrm>
          </p:contentPart>
        </mc:Choice>
        <mc:Fallback xmlns="">
          <p:pic>
            <p:nvPicPr>
              <p:cNvPr id="3" name="墨迹 2">
                <a:extLst>
                  <a:ext uri="{FF2B5EF4-FFF2-40B4-BE49-F238E27FC236}">
                    <a16:creationId xmlns:a16="http://schemas.microsoft.com/office/drawing/2014/main" id="{1CF467C2-3631-FFA9-CA33-D96466DED6B5}"/>
                  </a:ext>
                </a:extLst>
              </p:cNvPr>
              <p:cNvPicPr/>
              <p:nvPr/>
            </p:nvPicPr>
            <p:blipFill>
              <a:blip r:embed="rId4"/>
              <a:stretch>
                <a:fillRect/>
              </a:stretch>
            </p:blipFill>
            <p:spPr>
              <a:xfrm>
                <a:off x="384480" y="778680"/>
                <a:ext cx="6828840" cy="509472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p:blipFill>
        <p:spPr>
          <a:xfrm>
            <a:off x="904546" y="1606094"/>
            <a:ext cx="7334907" cy="4398412"/>
          </a:xfrm>
          <a:prstGeom prst="rect">
            <a:avLst/>
          </a:prstGeom>
        </p:spPr>
      </p:pic>
      <p:sp>
        <p:nvSpPr>
          <p:cNvPr id="4" name="标题 23"/>
          <p:cNvSpPr>
            <a:spLocks noGrp="1"/>
          </p:cNvSpPr>
          <p:nvPr/>
        </p:nvSpPr>
        <p:spPr>
          <a:xfrm>
            <a:off x="1053220" y="143120"/>
            <a:ext cx="5680723" cy="772648"/>
          </a:xfrm>
          <a:prstGeom prst="rect">
            <a:avLst/>
          </a:prstGeom>
        </p:spPr>
        <p:txBody>
          <a:bodyPr vert="horz" lIns="91440" tIns="45720" rIns="91440" bIns="45720" anchor="ctr">
            <a:normAutofit fontScale="90000"/>
          </a:bodyPr>
          <a:lstStyle>
            <a:lvl1pPr lvl="0" algn="l" defTabSz="914400">
              <a:lnSpc>
                <a:spcPct val="90000"/>
              </a:lnSpc>
              <a:spcBef>
                <a:spcPct val="0"/>
              </a:spcBef>
              <a:buNone/>
              <a:defRPr sz="3200" kern="1200">
                <a:solidFill>
                  <a:schemeClr val="tx1"/>
                </a:solidFill>
                <a:latin typeface="微软雅黑"/>
                <a:ea typeface="微软雅黑"/>
              </a:defRPr>
            </a:lvl1pPr>
          </a:lstStyle>
          <a:p>
            <a:r>
              <a:rPr lang="zh-CN">
                <a:latin typeface="KaiTi"/>
                <a:ea typeface="KaiTi"/>
              </a:rPr>
              <a:t>图像空间分辨率变化产生的效果</a:t>
            </a:r>
          </a:p>
        </p:txBody>
      </p:sp>
      <p:sp>
        <p:nvSpPr>
          <p:cNvPr id="7" name="文本框 6">
            <a:extLst>
              <a:ext uri="{FF2B5EF4-FFF2-40B4-BE49-F238E27FC236}">
                <a16:creationId xmlns:a16="http://schemas.microsoft.com/office/drawing/2014/main" id="{7F828B28-C50F-4872-BB79-C67BE1AC5B60}"/>
              </a:ext>
            </a:extLst>
          </p:cNvPr>
          <p:cNvSpPr txBox="1"/>
          <p:nvPr/>
        </p:nvSpPr>
        <p:spPr>
          <a:xfrm>
            <a:off x="4929188" y="2405062"/>
            <a:ext cx="348138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不同空间分辨率图像的视觉差异</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fontScale="90000"/>
          </a:bodyPr>
          <a:lstStyle>
            <a:lvl1pPr lvl="0">
              <a:defRPr sz="3200">
                <a:latin typeface="微软雅黑"/>
                <a:ea typeface="微软雅黑"/>
              </a:defRPr>
            </a:lvl1pPr>
          </a:lstStyle>
          <a:p>
            <a:r>
              <a:rPr lang="zh-CN">
                <a:solidFill>
                  <a:srgbClr val="000000"/>
                </a:solidFill>
                <a:latin typeface="KaiTi"/>
                <a:ea typeface="KaiTi"/>
              </a:rPr>
              <a:t>图像灰度分辨率变化产生的效果</a:t>
            </a:r>
          </a:p>
        </p:txBody>
      </p:sp>
      <p:pic>
        <p:nvPicPr>
          <p:cNvPr id="25" name="图片 24"/>
          <p:cNvPicPr>
            <a:picLocks noChangeAspect="1"/>
          </p:cNvPicPr>
          <p:nvPr/>
        </p:nvPicPr>
        <p:blipFill>
          <a:blip r:embed="rId2"/>
          <a:stretch/>
        </p:blipFill>
        <p:spPr>
          <a:xfrm>
            <a:off x="1781785" y="973698"/>
            <a:ext cx="5330912" cy="5170862"/>
          </a:xfrm>
          <a:prstGeom prst="rect">
            <a:avLst/>
          </a:prstGeom>
        </p:spPr>
      </p:pic>
      <p:sp>
        <p:nvSpPr>
          <p:cNvPr id="4" name="文本框 3">
            <a:extLst>
              <a:ext uri="{FF2B5EF4-FFF2-40B4-BE49-F238E27FC236}">
                <a16:creationId xmlns:a16="http://schemas.microsoft.com/office/drawing/2014/main" id="{8290E5A5-069C-4FBF-8BE4-A09E394E2057}"/>
              </a:ext>
            </a:extLst>
          </p:cNvPr>
          <p:cNvSpPr txBox="1"/>
          <p:nvPr/>
        </p:nvSpPr>
        <p:spPr>
          <a:xfrm>
            <a:off x="8072736" y="1683544"/>
            <a:ext cx="461665" cy="3490912"/>
          </a:xfrm>
          <a:prstGeom prst="rect">
            <a:avLst/>
          </a:prstGeom>
          <a:noFill/>
        </p:spPr>
        <p:txBody>
          <a:bodyPr vert="eaVert" wrap="square" rtlCol="0">
            <a:spAutoFit/>
          </a:bodyPr>
          <a:lstStyle/>
          <a:p>
            <a:r>
              <a:rPr lang="zh-CN" altLang="en-US" dirty="0">
                <a:latin typeface="楷体" panose="02010609060101010101" pitchFamily="49" charset="-122"/>
                <a:ea typeface="楷体" panose="02010609060101010101" pitchFamily="49" charset="-122"/>
              </a:rPr>
              <a:t>不同灰度分辨率图像的视觉差异</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E54AB07-D68A-0F4E-613D-D12677EB0C6D}"/>
                  </a:ext>
                </a:extLst>
              </p14:cNvPr>
              <p14:cNvContentPartPr/>
              <p14:nvPr/>
            </p14:nvContentPartPr>
            <p14:xfrm>
              <a:off x="855360" y="1262880"/>
              <a:ext cx="6172200" cy="4139280"/>
            </p14:xfrm>
          </p:contentPart>
        </mc:Choice>
        <mc:Fallback xmlns="">
          <p:pic>
            <p:nvPicPr>
              <p:cNvPr id="2" name="墨迹 1">
                <a:extLst>
                  <a:ext uri="{FF2B5EF4-FFF2-40B4-BE49-F238E27FC236}">
                    <a16:creationId xmlns:a16="http://schemas.microsoft.com/office/drawing/2014/main" id="{7E54AB07-D68A-0F4E-613D-D12677EB0C6D}"/>
                  </a:ext>
                </a:extLst>
              </p:cNvPr>
              <p:cNvPicPr/>
              <p:nvPr/>
            </p:nvPicPr>
            <p:blipFill>
              <a:blip r:embed="rId4"/>
              <a:stretch>
                <a:fillRect/>
              </a:stretch>
            </p:blipFill>
            <p:spPr>
              <a:xfrm>
                <a:off x="846000" y="1253520"/>
                <a:ext cx="6190920" cy="41580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3"/>
          <p:cNvSpPr>
            <a:spLocks noGrp="1"/>
          </p:cNvSpPr>
          <p:nvPr/>
        </p:nvSpPr>
        <p:spPr>
          <a:xfrm>
            <a:off x="987682" y="219472"/>
            <a:ext cx="5680723" cy="772648"/>
          </a:xfrm>
          <a:prstGeom prst="rect">
            <a:avLst/>
          </a:prstGeom>
        </p:spPr>
        <p:txBody>
          <a:bodyPr vert="horz" lIns="91440" tIns="45720" rIns="91440" bIns="45720" anchor="ctr">
            <a:normAutofit fontScale="90000"/>
          </a:bodyPr>
          <a:lstStyle>
            <a:lvl1pPr lvl="0" algn="l" defTabSz="914400">
              <a:lnSpc>
                <a:spcPct val="90000"/>
              </a:lnSpc>
              <a:spcBef>
                <a:spcPct val="0"/>
              </a:spcBef>
              <a:buNone/>
              <a:defRPr sz="3200" kern="1200">
                <a:solidFill>
                  <a:schemeClr val="tx1"/>
                </a:solidFill>
                <a:latin typeface="微软雅黑"/>
                <a:ea typeface="微软雅黑"/>
              </a:defRPr>
            </a:lvl1pPr>
          </a:lstStyle>
          <a:p>
            <a:r>
              <a:rPr lang="zh-CN">
                <a:solidFill>
                  <a:srgbClr val="000000"/>
                </a:solidFill>
                <a:latin typeface="KaiTi"/>
                <a:ea typeface="KaiTi"/>
              </a:rPr>
              <a:t>图像灰度分辨率变化产生的效果</a:t>
            </a:r>
          </a:p>
        </p:txBody>
      </p:sp>
      <p:pic>
        <p:nvPicPr>
          <p:cNvPr id="4" name="图片 3"/>
          <p:cNvPicPr>
            <a:picLocks noChangeAspect="1"/>
          </p:cNvPicPr>
          <p:nvPr/>
        </p:nvPicPr>
        <p:blipFill>
          <a:blip r:embed="rId2"/>
          <a:stretch/>
        </p:blipFill>
        <p:spPr>
          <a:xfrm>
            <a:off x="1795773" y="909351"/>
            <a:ext cx="5552582" cy="5369182"/>
          </a:xfrm>
          <a:prstGeom prst="rect">
            <a:avLst/>
          </a:prstGeom>
        </p:spPr>
      </p:pic>
      <p:sp>
        <p:nvSpPr>
          <p:cNvPr id="5" name="文本框 4">
            <a:extLst>
              <a:ext uri="{FF2B5EF4-FFF2-40B4-BE49-F238E27FC236}">
                <a16:creationId xmlns:a16="http://schemas.microsoft.com/office/drawing/2014/main" id="{B65CDB09-351D-4BB4-AEE4-8A4776284344}"/>
              </a:ext>
            </a:extLst>
          </p:cNvPr>
          <p:cNvSpPr txBox="1"/>
          <p:nvPr/>
        </p:nvSpPr>
        <p:spPr>
          <a:xfrm>
            <a:off x="8072736" y="1683544"/>
            <a:ext cx="461665" cy="3490912"/>
          </a:xfrm>
          <a:prstGeom prst="rect">
            <a:avLst/>
          </a:prstGeom>
          <a:noFill/>
        </p:spPr>
        <p:txBody>
          <a:bodyPr vert="eaVert" wrap="square" rtlCol="0">
            <a:spAutoFit/>
          </a:bodyPr>
          <a:lstStyle/>
          <a:p>
            <a:r>
              <a:rPr lang="zh-CN" altLang="en-US" dirty="0">
                <a:latin typeface="楷体" panose="02010609060101010101" pitchFamily="49" charset="-122"/>
                <a:ea typeface="楷体" panose="02010609060101010101" pitchFamily="49" charset="-122"/>
              </a:rPr>
              <a:t>不同灰度分辨率图像的视觉差异</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B803DE4-4F89-CB04-5060-CF8E51FFD92A}"/>
                  </a:ext>
                </a:extLst>
              </p14:cNvPr>
              <p14:cNvContentPartPr/>
              <p14:nvPr/>
            </p14:nvContentPartPr>
            <p14:xfrm>
              <a:off x="2514600" y="1775520"/>
              <a:ext cx="5187600" cy="3360240"/>
            </p14:xfrm>
          </p:contentPart>
        </mc:Choice>
        <mc:Fallback xmlns="">
          <p:pic>
            <p:nvPicPr>
              <p:cNvPr id="2" name="墨迹 1">
                <a:extLst>
                  <a:ext uri="{FF2B5EF4-FFF2-40B4-BE49-F238E27FC236}">
                    <a16:creationId xmlns:a16="http://schemas.microsoft.com/office/drawing/2014/main" id="{AB803DE4-4F89-CB04-5060-CF8E51FFD92A}"/>
                  </a:ext>
                </a:extLst>
              </p:cNvPr>
              <p:cNvPicPr/>
              <p:nvPr/>
            </p:nvPicPr>
            <p:blipFill>
              <a:blip r:embed="rId4"/>
              <a:stretch>
                <a:fillRect/>
              </a:stretch>
            </p:blipFill>
            <p:spPr>
              <a:xfrm>
                <a:off x="2505240" y="1766160"/>
                <a:ext cx="5206320" cy="337896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基于</a:t>
            </a:r>
            <a:r>
              <a:rPr lang="en-US">
                <a:latin typeface="KaiTi"/>
                <a:ea typeface="KaiTi"/>
              </a:rPr>
              <a:t>matlab</a:t>
            </a:r>
            <a:r>
              <a:rPr lang="zh-CN">
                <a:latin typeface="KaiTi"/>
                <a:ea typeface="KaiTi"/>
              </a:rPr>
              <a:t>图像处理基础</a:t>
            </a:r>
          </a:p>
        </p:txBody>
      </p:sp>
      <p:sp>
        <p:nvSpPr>
          <p:cNvPr id="25" name="文本框 24"/>
          <p:cNvSpPr txBox="1"/>
          <p:nvPr/>
        </p:nvSpPr>
        <p:spPr>
          <a:xfrm>
            <a:off x="378372" y="1124115"/>
            <a:ext cx="7874876" cy="4524315"/>
          </a:xfrm>
          <a:prstGeom prst="rect">
            <a:avLst/>
          </a:prstGeom>
          <a:ln w="12700">
            <a:prstDash val="solid"/>
          </a:ln>
        </p:spPr>
        <p:txBody>
          <a:bodyPr>
            <a:spAutoFit/>
          </a:bodyPr>
          <a:lstStyle/>
          <a:p>
            <a:pPr marL="0" indent="0">
              <a:buNone/>
            </a:pPr>
            <a:endParaRPr lang="zh-CN" dirty="0">
              <a:latin typeface="KaiTi"/>
              <a:ea typeface="KaiTi"/>
            </a:endParaRPr>
          </a:p>
          <a:p>
            <a:pPr marL="349758" indent="-349758" algn="l" defTabSz="228600">
              <a:lnSpc>
                <a:spcPct val="100000"/>
              </a:lnSpc>
              <a:buFont typeface="Wingdings" charset="0"/>
              <a:buChar char="l"/>
            </a:pPr>
            <a:r>
              <a:rPr lang="zh-CN" sz="1800" b="0" i="0" strike="noStrike" spc="0" dirty="0">
                <a:solidFill>
                  <a:srgbClr val="1D1D1D"/>
                </a:solidFill>
                <a:latin typeface="楷体" panose="02010609060101010101" pitchFamily="49" charset="-122"/>
                <a:ea typeface="楷体" panose="02010609060101010101" pitchFamily="49" charset="-122"/>
              </a:rPr>
              <a:t>读入并显示一副图像</a:t>
            </a:r>
          </a:p>
          <a:p>
            <a:r>
              <a:rPr lang="en-US" sz="1800" b="0" i="0" strike="noStrike" spc="0" dirty="0">
                <a:solidFill>
                  <a:srgbClr val="1D1D1D"/>
                </a:solidFill>
                <a:latin typeface="楷体" panose="02010609060101010101" pitchFamily="49" charset="-122"/>
                <a:ea typeface="楷体" panose="02010609060101010101" pitchFamily="49" charset="-122"/>
              </a:rPr>
              <a:t>   </a:t>
            </a:r>
            <a:r>
              <a:rPr lang="en-US" altLang="zh-CN" dirty="0">
                <a:solidFill>
                  <a:srgbClr val="1D1D1D"/>
                </a:solidFill>
                <a:latin typeface="楷体" panose="02010609060101010101" pitchFamily="49" charset="-122"/>
                <a:ea typeface="楷体" panose="02010609060101010101" pitchFamily="49" charset="-122"/>
              </a:rPr>
              <a:t>I=</a:t>
            </a:r>
            <a:r>
              <a:rPr lang="en-US" altLang="zh-CN" dirty="0" err="1">
                <a:solidFill>
                  <a:srgbClr val="1D1D1D"/>
                </a:solidFill>
                <a:latin typeface="楷体" panose="02010609060101010101" pitchFamily="49" charset="-122"/>
                <a:ea typeface="楷体" panose="02010609060101010101" pitchFamily="49" charset="-122"/>
              </a:rPr>
              <a:t>imread</a:t>
            </a:r>
            <a:r>
              <a:rPr lang="en-US" altLang="zh-CN" dirty="0">
                <a:solidFill>
                  <a:srgbClr val="1D1D1D"/>
                </a:solidFill>
                <a:latin typeface="楷体" panose="02010609060101010101" pitchFamily="49" charset="-122"/>
                <a:ea typeface="楷体" panose="02010609060101010101" pitchFamily="49" charset="-122"/>
              </a:rPr>
              <a:t>('</a:t>
            </a:r>
            <a:r>
              <a:rPr lang="en-US" altLang="zh-CN" dirty="0" err="1">
                <a:solidFill>
                  <a:srgbClr val="1D1D1D"/>
                </a:solidFill>
                <a:latin typeface="楷体" panose="02010609060101010101" pitchFamily="49" charset="-122"/>
                <a:ea typeface="楷体" panose="02010609060101010101" pitchFamily="49" charset="-122"/>
              </a:rPr>
              <a:t>cameraman.tif</a:t>
            </a:r>
            <a:r>
              <a:rPr lang="en-US" altLang="zh-CN" dirty="0">
                <a:solidFill>
                  <a:srgbClr val="1D1D1D"/>
                </a:solidFill>
                <a:latin typeface="楷体" panose="02010609060101010101" pitchFamily="49" charset="-122"/>
                <a:ea typeface="楷体" panose="02010609060101010101" pitchFamily="49" charset="-122"/>
              </a:rPr>
              <a:t>');</a:t>
            </a:r>
            <a:endParaRPr lang="en-US" sz="1800" b="0" i="0" strike="noStrike" spc="0" dirty="0">
              <a:solidFill>
                <a:srgbClr val="1D1D1D"/>
              </a:solidFill>
              <a:latin typeface="楷体" panose="02010609060101010101" pitchFamily="49" charset="-122"/>
              <a:ea typeface="楷体" panose="02010609060101010101" pitchFamily="49" charset="-122"/>
            </a:endParaRPr>
          </a:p>
          <a:p>
            <a:r>
              <a:rPr lang="en-US" sz="1800" b="0" i="0" strike="noStrike" spc="0" dirty="0">
                <a:solidFill>
                  <a:srgbClr val="1D1D1D"/>
                </a:solidFill>
                <a:latin typeface="楷体" panose="02010609060101010101" pitchFamily="49" charset="-122"/>
                <a:ea typeface="楷体" panose="02010609060101010101" pitchFamily="49" charset="-122"/>
              </a:rPr>
              <a:t>   </a:t>
            </a:r>
            <a:r>
              <a:rPr lang="en-US" sz="1800" b="0" i="0" strike="noStrike" spc="0" dirty="0" err="1">
                <a:solidFill>
                  <a:srgbClr val="1D1D1D"/>
                </a:solidFill>
                <a:latin typeface="楷体" panose="02010609060101010101" pitchFamily="49" charset="-122"/>
                <a:ea typeface="楷体" panose="02010609060101010101" pitchFamily="49" charset="-122"/>
              </a:rPr>
              <a:t>imshow</a:t>
            </a:r>
            <a:r>
              <a:rPr lang="en-US" sz="1800" b="0" i="0" strike="noStrike" spc="0" dirty="0">
                <a:solidFill>
                  <a:srgbClr val="1D1D1D"/>
                </a:solidFill>
                <a:latin typeface="楷体" panose="02010609060101010101" pitchFamily="49" charset="-122"/>
                <a:ea typeface="楷体" panose="02010609060101010101" pitchFamily="49" charset="-122"/>
              </a:rPr>
              <a:t>(I)</a:t>
            </a:r>
          </a:p>
          <a:p>
            <a:pPr marL="349758" indent="-349758">
              <a:buFont typeface="Wingdings" charset="0"/>
              <a:buChar char="l"/>
            </a:pPr>
            <a:r>
              <a:rPr lang="zh-CN" sz="1800" b="0" i="0" strike="noStrike" spc="0" dirty="0">
                <a:solidFill>
                  <a:srgbClr val="1D1D1D"/>
                </a:solidFill>
                <a:latin typeface="楷体" panose="02010609060101010101" pitchFamily="49" charset="-122"/>
                <a:ea typeface="楷体" panose="02010609060101010101" pitchFamily="49" charset="-122"/>
              </a:rPr>
              <a:t>改变图像的大小</a:t>
            </a:r>
          </a:p>
          <a:p>
            <a:pPr marL="0" indent="0">
              <a:buNone/>
            </a:pPr>
            <a:r>
              <a:rPr lang="en-US" sz="1800" b="0" i="0" strike="noStrike" spc="0" dirty="0">
                <a:solidFill>
                  <a:srgbClr val="1D1D1D"/>
                </a:solidFill>
                <a:latin typeface="楷体" panose="02010609060101010101" pitchFamily="49" charset="-122"/>
                <a:ea typeface="楷体" panose="02010609060101010101" pitchFamily="49" charset="-122"/>
              </a:rPr>
              <a:t>   I2=</a:t>
            </a:r>
            <a:r>
              <a:rPr lang="en-US" sz="1800" b="0" i="0" strike="noStrike" spc="0" dirty="0" err="1">
                <a:solidFill>
                  <a:srgbClr val="1D1D1D"/>
                </a:solidFill>
                <a:latin typeface="楷体" panose="02010609060101010101" pitchFamily="49" charset="-122"/>
                <a:ea typeface="楷体" panose="02010609060101010101" pitchFamily="49" charset="-122"/>
              </a:rPr>
              <a:t>imresize</a:t>
            </a:r>
            <a:r>
              <a:rPr lang="en-US" sz="1800" b="0" i="0" strike="noStrike" spc="0" dirty="0">
                <a:solidFill>
                  <a:srgbClr val="1D1D1D"/>
                </a:solidFill>
                <a:latin typeface="楷体" panose="02010609060101010101" pitchFamily="49" charset="-122"/>
                <a:ea typeface="楷体" panose="02010609060101010101" pitchFamily="49" charset="-122"/>
              </a:rPr>
              <a:t>(I,0.5);</a:t>
            </a:r>
          </a:p>
          <a:p>
            <a:pPr marL="0" indent="0">
              <a:buNone/>
            </a:pPr>
            <a:r>
              <a:rPr lang="en-US" sz="1800" b="0" i="0" strike="noStrike" spc="0" dirty="0">
                <a:solidFill>
                  <a:srgbClr val="1D1D1D"/>
                </a:solidFill>
                <a:latin typeface="楷体" panose="02010609060101010101" pitchFamily="49" charset="-122"/>
                <a:ea typeface="楷体" panose="02010609060101010101" pitchFamily="49" charset="-122"/>
              </a:rPr>
              <a:t>   </a:t>
            </a:r>
            <a:r>
              <a:rPr lang="en-US" sz="1800" b="0" i="0" strike="noStrike" spc="0" dirty="0" err="1">
                <a:solidFill>
                  <a:srgbClr val="1D1D1D"/>
                </a:solidFill>
                <a:latin typeface="楷体" panose="02010609060101010101" pitchFamily="49" charset="-122"/>
                <a:ea typeface="楷体" panose="02010609060101010101" pitchFamily="49" charset="-122"/>
              </a:rPr>
              <a:t>figure,imshow</a:t>
            </a:r>
            <a:r>
              <a:rPr lang="en-US" sz="1800" b="0" i="0" strike="noStrike" spc="0" dirty="0">
                <a:solidFill>
                  <a:srgbClr val="1D1D1D"/>
                </a:solidFill>
                <a:latin typeface="楷体" panose="02010609060101010101" pitchFamily="49" charset="-122"/>
                <a:ea typeface="楷体" panose="02010609060101010101" pitchFamily="49" charset="-122"/>
              </a:rPr>
              <a:t>(I2)</a:t>
            </a:r>
          </a:p>
          <a:p>
            <a:pPr marL="349758" indent="-349758">
              <a:buFont typeface="Wingdings" charset="0"/>
              <a:buChar char="l"/>
            </a:pPr>
            <a:r>
              <a:rPr lang="zh-CN" sz="1800" b="0" i="0" strike="noStrike" spc="0" dirty="0">
                <a:solidFill>
                  <a:srgbClr val="1D1D1D"/>
                </a:solidFill>
                <a:latin typeface="楷体" panose="02010609060101010101" pitchFamily="49" charset="-122"/>
                <a:ea typeface="楷体" panose="02010609060101010101" pitchFamily="49" charset="-122"/>
              </a:rPr>
              <a:t>使用阈值操作将图像转化为二值图像</a:t>
            </a:r>
          </a:p>
          <a:p>
            <a:pPr marL="0" indent="0">
              <a:buNone/>
            </a:pPr>
            <a:r>
              <a:rPr lang="en-US" sz="1800" b="0" i="0" strike="noStrike" spc="0" dirty="0">
                <a:solidFill>
                  <a:srgbClr val="1D1D1D"/>
                </a:solidFill>
                <a:latin typeface="楷体" panose="02010609060101010101" pitchFamily="49" charset="-122"/>
                <a:ea typeface="楷体" panose="02010609060101010101" pitchFamily="49" charset="-122"/>
              </a:rPr>
              <a:t>   Threshold=</a:t>
            </a:r>
            <a:r>
              <a:rPr lang="en-US" sz="1800" b="0" i="0" strike="noStrike" spc="0" dirty="0" err="1">
                <a:solidFill>
                  <a:srgbClr val="1D1D1D"/>
                </a:solidFill>
                <a:latin typeface="楷体" panose="02010609060101010101" pitchFamily="49" charset="-122"/>
                <a:ea typeface="楷体" panose="02010609060101010101" pitchFamily="49" charset="-122"/>
              </a:rPr>
              <a:t>graythresh</a:t>
            </a:r>
            <a:r>
              <a:rPr lang="en-US" sz="1800" b="0" i="0" strike="noStrike" spc="0" dirty="0">
                <a:solidFill>
                  <a:srgbClr val="1D1D1D"/>
                </a:solidFill>
                <a:latin typeface="楷体" panose="02010609060101010101" pitchFamily="49" charset="-122"/>
                <a:ea typeface="楷体" panose="02010609060101010101" pitchFamily="49" charset="-122"/>
              </a:rPr>
              <a:t>(I2);</a:t>
            </a:r>
          </a:p>
          <a:p>
            <a:r>
              <a:rPr lang="en-US" sz="1800" b="0" i="0" strike="noStrike" spc="0" dirty="0">
                <a:solidFill>
                  <a:srgbClr val="1D1D1D"/>
                </a:solidFill>
                <a:latin typeface="楷体" panose="02010609060101010101" pitchFamily="49" charset="-122"/>
                <a:ea typeface="楷体" panose="02010609060101010101" pitchFamily="49" charset="-122"/>
              </a:rPr>
              <a:t>   BW=im2bw(I2, Threshold);</a:t>
            </a:r>
          </a:p>
          <a:p>
            <a:r>
              <a:rPr lang="en-US" sz="1800" b="0" i="0" strike="noStrike" spc="0" dirty="0">
                <a:solidFill>
                  <a:srgbClr val="1D1D1D"/>
                </a:solidFill>
                <a:latin typeface="楷体" panose="02010609060101010101" pitchFamily="49" charset="-122"/>
                <a:ea typeface="楷体" panose="02010609060101010101" pitchFamily="49" charset="-122"/>
              </a:rPr>
              <a:t>   </a:t>
            </a:r>
            <a:r>
              <a:rPr lang="en-US" sz="1800" b="0" i="0" strike="noStrike" spc="0" dirty="0" err="1">
                <a:solidFill>
                  <a:srgbClr val="1D1D1D"/>
                </a:solidFill>
                <a:latin typeface="楷体" panose="02010609060101010101" pitchFamily="49" charset="-122"/>
                <a:ea typeface="楷体" panose="02010609060101010101" pitchFamily="49" charset="-122"/>
              </a:rPr>
              <a:t>figure,i</a:t>
            </a:r>
            <a:r>
              <a:rPr lang="en-US" altLang="zh-CN" sz="1800" b="0" i="0" strike="noStrike" spc="0" dirty="0" err="1">
                <a:solidFill>
                  <a:srgbClr val="1D1D1D"/>
                </a:solidFill>
                <a:latin typeface="楷体" panose="02010609060101010101" pitchFamily="49" charset="-122"/>
                <a:ea typeface="楷体" panose="02010609060101010101" pitchFamily="49" charset="-122"/>
              </a:rPr>
              <a:t>m</a:t>
            </a:r>
            <a:r>
              <a:rPr lang="en-US" sz="1800" b="0" i="0" strike="noStrike" spc="0" dirty="0" err="1">
                <a:solidFill>
                  <a:srgbClr val="1D1D1D"/>
                </a:solidFill>
                <a:latin typeface="楷体" panose="02010609060101010101" pitchFamily="49" charset="-122"/>
                <a:ea typeface="楷体" panose="02010609060101010101" pitchFamily="49" charset="-122"/>
              </a:rPr>
              <a:t>show</a:t>
            </a:r>
            <a:r>
              <a:rPr lang="en-US" sz="1800" b="0" i="0" strike="noStrike" spc="0" dirty="0">
                <a:solidFill>
                  <a:srgbClr val="1D1D1D"/>
                </a:solidFill>
                <a:latin typeface="楷体" panose="02010609060101010101" pitchFamily="49" charset="-122"/>
                <a:ea typeface="楷体" panose="02010609060101010101" pitchFamily="49" charset="-122"/>
              </a:rPr>
              <a:t>(BW)</a:t>
            </a:r>
          </a:p>
          <a:p>
            <a:pPr marL="349758" indent="-349758" algn="l" defTabSz="228600">
              <a:lnSpc>
                <a:spcPct val="100000"/>
              </a:lnSpc>
              <a:buFont typeface="Wingdings" charset="0"/>
              <a:buChar char="l"/>
            </a:pPr>
            <a:r>
              <a:rPr lang="zh-CN" sz="1800" b="0" i="0" strike="noStrike" spc="0" dirty="0">
                <a:solidFill>
                  <a:srgbClr val="1D1D1D"/>
                </a:solidFill>
                <a:latin typeface="楷体" panose="02010609060101010101" pitchFamily="49" charset="-122"/>
                <a:ea typeface="楷体" panose="02010609060101010101" pitchFamily="49" charset="-122"/>
              </a:rPr>
              <a:t>将二值图像矩阵保存成图像</a:t>
            </a:r>
          </a:p>
          <a:p>
            <a:pPr marL="0" indent="0" algn="l" defTabSz="228600">
              <a:lnSpc>
                <a:spcPct val="100000"/>
              </a:lnSpc>
              <a:buNone/>
            </a:pPr>
            <a:r>
              <a:rPr lang="en-US" dirty="0">
                <a:latin typeface="楷体" panose="02010609060101010101" pitchFamily="49" charset="-122"/>
                <a:ea typeface="楷体" panose="02010609060101010101" pitchFamily="49" charset="-122"/>
              </a:rPr>
              <a:t>   </a:t>
            </a:r>
            <a:r>
              <a:rPr lang="en-US" dirty="0" err="1">
                <a:solidFill>
                  <a:srgbClr val="000000"/>
                </a:solidFill>
                <a:latin typeface="楷体" panose="02010609060101010101" pitchFamily="49" charset="-122"/>
                <a:ea typeface="楷体" panose="02010609060101010101" pitchFamily="49" charset="-122"/>
              </a:rPr>
              <a:t>imwrite</a:t>
            </a:r>
            <a:r>
              <a:rPr lang="en-US" dirty="0">
                <a:solidFill>
                  <a:srgbClr val="000000"/>
                </a:solidFill>
                <a:latin typeface="楷体" panose="02010609060101010101" pitchFamily="49" charset="-122"/>
                <a:ea typeface="楷体" panose="02010609060101010101" pitchFamily="49" charset="-122"/>
              </a:rPr>
              <a:t>(BW,</a:t>
            </a:r>
            <a:r>
              <a:rPr lang="en-US" dirty="0">
                <a:solidFill>
                  <a:srgbClr val="0000FF"/>
                </a:solidFill>
                <a:latin typeface="楷体" panose="02010609060101010101" pitchFamily="49" charset="-122"/>
                <a:ea typeface="楷体" panose="02010609060101010101" pitchFamily="49" charset="-122"/>
              </a:rPr>
              <a:t>'image.jpg’</a:t>
            </a:r>
            <a:r>
              <a:rPr lang="en-US" dirty="0">
                <a:solidFill>
                  <a:srgbClr val="000000"/>
                </a:solidFill>
                <a:latin typeface="楷体" panose="02010609060101010101" pitchFamily="49" charset="-122"/>
                <a:ea typeface="楷体" panose="02010609060101010101" pitchFamily="49" charset="-122"/>
              </a:rPr>
              <a:t>);</a:t>
            </a:r>
          </a:p>
          <a:p>
            <a:pPr marL="285750" indent="-285750" algn="l" defTabSz="228600">
              <a:lnSpc>
                <a:spcPct val="100000"/>
              </a:lnSpc>
              <a:buFont typeface="Wingdings" panose="05000000000000000000" pitchFamily="2" charset="2"/>
              <a:buChar char="l"/>
            </a:pPr>
            <a:r>
              <a:rPr lang="zh-CN" altLang="en-US" dirty="0">
                <a:solidFill>
                  <a:srgbClr val="000000"/>
                </a:solidFill>
                <a:latin typeface="楷体" panose="02010609060101010101" pitchFamily="49" charset="-122"/>
                <a:ea typeface="楷体" panose="02010609060101010101" pitchFamily="49" charset="-122"/>
              </a:rPr>
              <a:t>将生成的</a:t>
            </a:r>
            <a:r>
              <a:rPr lang="en-US" altLang="zh-CN" dirty="0">
                <a:solidFill>
                  <a:srgbClr val="000000"/>
                </a:solidFill>
                <a:latin typeface="楷体" panose="02010609060101010101" pitchFamily="49" charset="-122"/>
                <a:ea typeface="楷体" panose="02010609060101010101" pitchFamily="49" charset="-122"/>
              </a:rPr>
              <a:t>fig</a:t>
            </a:r>
            <a:r>
              <a:rPr lang="zh-CN" altLang="en-US" dirty="0">
                <a:solidFill>
                  <a:srgbClr val="000000"/>
                </a:solidFill>
                <a:latin typeface="楷体" panose="02010609060101010101" pitchFamily="49" charset="-122"/>
                <a:ea typeface="楷体" panose="02010609060101010101" pitchFamily="49" charset="-122"/>
              </a:rPr>
              <a:t>图保存成图像</a:t>
            </a:r>
            <a:endParaRPr lang="en-US" altLang="zh-CN" dirty="0">
              <a:solidFill>
                <a:srgbClr val="000000"/>
              </a:solidFill>
              <a:latin typeface="楷体" panose="02010609060101010101" pitchFamily="49" charset="-122"/>
              <a:ea typeface="楷体" panose="02010609060101010101" pitchFamily="49" charset="-122"/>
            </a:endParaRPr>
          </a:p>
          <a:p>
            <a:r>
              <a:rPr lang="en-US" dirty="0">
                <a:solidFill>
                  <a:srgbClr val="000000"/>
                </a:solidFill>
                <a:latin typeface="楷体" panose="02010609060101010101" pitchFamily="49" charset="-122"/>
                <a:ea typeface="楷体" panose="02010609060101010101" pitchFamily="49" charset="-122"/>
              </a:rPr>
              <a:t>   </a:t>
            </a:r>
            <a:r>
              <a:rPr lang="en-US" altLang="zh-CN" dirty="0" err="1">
                <a:solidFill>
                  <a:srgbClr val="1D1D1D"/>
                </a:solidFill>
                <a:latin typeface="楷体" panose="02010609060101010101" pitchFamily="49" charset="-122"/>
                <a:ea typeface="楷体" panose="02010609060101010101" pitchFamily="49" charset="-122"/>
              </a:rPr>
              <a:t>saveas</a:t>
            </a:r>
            <a:r>
              <a:rPr lang="en-US" altLang="zh-CN" dirty="0">
                <a:solidFill>
                  <a:srgbClr val="1D1D1D"/>
                </a:solidFill>
                <a:latin typeface="楷体" panose="02010609060101010101" pitchFamily="49" charset="-122"/>
                <a:ea typeface="楷体" panose="02010609060101010101" pitchFamily="49" charset="-122"/>
              </a:rPr>
              <a:t>(gcf,'fig.jpg')</a:t>
            </a:r>
          </a:p>
          <a:p>
            <a:pPr algn="l" defTabSz="228600">
              <a:lnSpc>
                <a:spcPct val="100000"/>
              </a:lnSpc>
            </a:pPr>
            <a:endParaRPr lang="en-US" dirty="0">
              <a:solidFill>
                <a:srgbClr val="000000"/>
              </a:solidFill>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E22A12C6-138E-4F14-9BF9-753E7B051CAC}"/>
              </a:ext>
            </a:extLst>
          </p:cNvPr>
          <p:cNvPicPr>
            <a:picLocks noChangeAspect="1"/>
          </p:cNvPicPr>
          <p:nvPr/>
        </p:nvPicPr>
        <p:blipFill>
          <a:blip r:embed="rId3"/>
          <a:stretch>
            <a:fillRect/>
          </a:stretch>
        </p:blipFill>
        <p:spPr>
          <a:xfrm>
            <a:off x="5767388" y="1124115"/>
            <a:ext cx="2628900" cy="2057400"/>
          </a:xfrm>
          <a:prstGeom prst="rect">
            <a:avLst/>
          </a:prstGeom>
        </p:spPr>
      </p:pic>
      <p:pic>
        <p:nvPicPr>
          <p:cNvPr id="5" name="图片 4">
            <a:extLst>
              <a:ext uri="{FF2B5EF4-FFF2-40B4-BE49-F238E27FC236}">
                <a16:creationId xmlns:a16="http://schemas.microsoft.com/office/drawing/2014/main" id="{6E12C182-662B-4FA7-8EA6-9D2D37030825}"/>
              </a:ext>
            </a:extLst>
          </p:cNvPr>
          <p:cNvPicPr>
            <a:picLocks noChangeAspect="1"/>
          </p:cNvPicPr>
          <p:nvPr/>
        </p:nvPicPr>
        <p:blipFill>
          <a:blip r:embed="rId4"/>
          <a:stretch>
            <a:fillRect/>
          </a:stretch>
        </p:blipFill>
        <p:spPr>
          <a:xfrm>
            <a:off x="6072188" y="3021916"/>
            <a:ext cx="2019300" cy="1447800"/>
          </a:xfrm>
          <a:prstGeom prst="rect">
            <a:avLst/>
          </a:prstGeom>
        </p:spPr>
      </p:pic>
      <p:pic>
        <p:nvPicPr>
          <p:cNvPr id="7" name="图片 6">
            <a:extLst>
              <a:ext uri="{FF2B5EF4-FFF2-40B4-BE49-F238E27FC236}">
                <a16:creationId xmlns:a16="http://schemas.microsoft.com/office/drawing/2014/main" id="{AC1CBC79-9DF1-46A5-8ECA-E40C3E7C2854}"/>
              </a:ext>
            </a:extLst>
          </p:cNvPr>
          <p:cNvPicPr>
            <a:picLocks noChangeAspect="1"/>
          </p:cNvPicPr>
          <p:nvPr/>
        </p:nvPicPr>
        <p:blipFill>
          <a:blip r:embed="rId5"/>
          <a:stretch>
            <a:fillRect/>
          </a:stretch>
        </p:blipFill>
        <p:spPr>
          <a:xfrm>
            <a:off x="6110288" y="4443518"/>
            <a:ext cx="2019300" cy="144780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92C926A-F79F-BBC1-94F4-B375BD9F9F10}"/>
                  </a:ext>
                </a:extLst>
              </p14:cNvPr>
              <p14:cNvContentPartPr/>
              <p14:nvPr/>
            </p14:nvContentPartPr>
            <p14:xfrm>
              <a:off x="192240" y="3418200"/>
              <a:ext cx="8047080" cy="2027880"/>
            </p14:xfrm>
          </p:contentPart>
        </mc:Choice>
        <mc:Fallback xmlns="">
          <p:pic>
            <p:nvPicPr>
              <p:cNvPr id="2" name="墨迹 1">
                <a:extLst>
                  <a:ext uri="{FF2B5EF4-FFF2-40B4-BE49-F238E27FC236}">
                    <a16:creationId xmlns:a16="http://schemas.microsoft.com/office/drawing/2014/main" id="{292C926A-F79F-BBC1-94F4-B375BD9F9F10}"/>
                  </a:ext>
                </a:extLst>
              </p:cNvPr>
              <p:cNvPicPr/>
              <p:nvPr/>
            </p:nvPicPr>
            <p:blipFill>
              <a:blip r:embed="rId7"/>
              <a:stretch>
                <a:fillRect/>
              </a:stretch>
            </p:blipFill>
            <p:spPr>
              <a:xfrm>
                <a:off x="182880" y="3408840"/>
                <a:ext cx="8065800" cy="20466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dirty="0">
                <a:latin typeface="KaiTi"/>
                <a:ea typeface="KaiTi"/>
              </a:rPr>
              <a:t>基于</a:t>
            </a:r>
            <a:r>
              <a:rPr lang="en-US" dirty="0" err="1">
                <a:latin typeface="KaiTi"/>
                <a:ea typeface="KaiTi"/>
              </a:rPr>
              <a:t>matlab</a:t>
            </a:r>
            <a:r>
              <a:rPr lang="zh-CN" dirty="0">
                <a:latin typeface="KaiTi"/>
                <a:ea typeface="KaiTi"/>
              </a:rPr>
              <a:t>图像处理基础</a:t>
            </a:r>
          </a:p>
        </p:txBody>
      </p:sp>
      <p:sp>
        <p:nvSpPr>
          <p:cNvPr id="25" name="文本框 24"/>
          <p:cNvSpPr txBox="1"/>
          <p:nvPr/>
        </p:nvSpPr>
        <p:spPr>
          <a:xfrm>
            <a:off x="449317" y="1478017"/>
            <a:ext cx="8371490" cy="2286000"/>
          </a:xfrm>
          <a:prstGeom prst="rect">
            <a:avLst/>
          </a:prstGeom>
          <a:ln w="12700">
            <a:prstDash val="solid"/>
          </a:ln>
        </p:spPr>
        <p:txBody>
          <a:bodyPr>
            <a:spAutoFit/>
          </a:bodyPr>
          <a:lstStyle/>
          <a:p>
            <a:pPr marL="349758" indent="-349758">
              <a:buFont typeface="Wingdings" charset="0"/>
              <a:buChar char="l"/>
            </a:pPr>
            <a:r>
              <a:rPr lang="zh-CN" dirty="0">
                <a:latin typeface="KaiTi"/>
                <a:ea typeface="KaiTi"/>
              </a:rPr>
              <a:t>灰度图像</a:t>
            </a:r>
          </a:p>
          <a:p>
            <a:pPr marL="0" indent="0">
              <a:buNone/>
            </a:pPr>
            <a:r>
              <a:rPr lang="en-US" dirty="0">
                <a:latin typeface="Microsoft YaHei"/>
                <a:ea typeface="Microsoft YaHei"/>
              </a:rPr>
              <a:t>     </a:t>
            </a:r>
          </a:p>
          <a:p>
            <a:pPr marL="0" indent="0">
              <a:buNone/>
            </a:pPr>
            <a:endParaRPr lang="zh-CN" dirty="0">
              <a:latin typeface="Microsoft YaHei"/>
              <a:ea typeface="Microsoft YaHei"/>
            </a:endParaRPr>
          </a:p>
          <a:p>
            <a:pPr marL="0" indent="0">
              <a:buNone/>
            </a:pPr>
            <a:endParaRPr lang="zh-CN" dirty="0">
              <a:latin typeface="Microsoft YaHei"/>
              <a:ea typeface="Microsoft YaHei"/>
            </a:endParaRPr>
          </a:p>
          <a:p>
            <a:pPr marL="0" indent="0">
              <a:buNone/>
            </a:pPr>
            <a:endParaRPr lang="zh-CN" dirty="0">
              <a:latin typeface="Microsoft YaHei"/>
              <a:ea typeface="Microsoft YaHei"/>
            </a:endParaRPr>
          </a:p>
          <a:p>
            <a:pPr marL="0" indent="0">
              <a:buNone/>
            </a:pPr>
            <a:endParaRPr lang="zh-CN" dirty="0">
              <a:latin typeface="Microsoft YaHei"/>
              <a:ea typeface="Microsoft YaHei"/>
            </a:endParaRPr>
          </a:p>
          <a:p>
            <a:pPr marL="349758" indent="-349758">
              <a:buFont typeface="Wingdings" charset="0"/>
              <a:buChar char="l"/>
            </a:pPr>
            <a:r>
              <a:rPr lang="zh-CN" dirty="0">
                <a:latin typeface="KaiTi"/>
                <a:ea typeface="KaiTi"/>
              </a:rPr>
              <a:t>RGB图像</a:t>
            </a:r>
          </a:p>
          <a:p>
            <a:pPr marL="0" indent="0">
              <a:buNone/>
            </a:pPr>
            <a:r>
              <a:rPr lang="en-US" dirty="0">
                <a:latin typeface="Microsoft YaHei"/>
                <a:ea typeface="Microsoft YaHei"/>
              </a:rPr>
              <a:t>      </a:t>
            </a:r>
          </a:p>
        </p:txBody>
      </p:sp>
      <p:sp>
        <p:nvSpPr>
          <p:cNvPr id="26" name="文本框 25"/>
          <p:cNvSpPr txBox="1"/>
          <p:nvPr/>
        </p:nvSpPr>
        <p:spPr>
          <a:xfrm>
            <a:off x="744921" y="1878615"/>
            <a:ext cx="7721162" cy="914400"/>
          </a:xfrm>
          <a:prstGeom prst="rect">
            <a:avLst/>
          </a:prstGeom>
          <a:ln w="12700">
            <a:prstDash val="solid"/>
          </a:ln>
        </p:spPr>
        <p:txBody>
          <a:bodyPr>
            <a:spAutoFit/>
          </a:bodyPr>
          <a:lstStyle/>
          <a:p>
            <a:pPr marL="349758" indent="-349758">
              <a:buFont typeface="Wingdings" charset="0"/>
              <a:buChar char="ü"/>
            </a:pPr>
            <a:r>
              <a:rPr lang="zh-CN" dirty="0">
                <a:latin typeface="KaiTi"/>
                <a:ea typeface="KaiTi"/>
              </a:rPr>
              <a:t>它是包含灰度级（亮度）的图像，在MATLAB中，灰度图像是由一个uint8，uint16或者一个双精度类型的数组描述。</a:t>
            </a:r>
          </a:p>
          <a:p>
            <a:pPr marL="349758" indent="-349758">
              <a:buFont typeface="Wingdings" charset="0"/>
              <a:buChar char="ü"/>
            </a:pPr>
            <a:r>
              <a:rPr lang="zh-CN" dirty="0">
                <a:latin typeface="KaiTi"/>
                <a:ea typeface="KaiTi"/>
              </a:rPr>
              <a:t>数据矩阵元素值分别代表了像素的颜色的灰度值。</a:t>
            </a:r>
          </a:p>
        </p:txBody>
      </p:sp>
      <p:sp>
        <p:nvSpPr>
          <p:cNvPr id="27" name="文本框 26"/>
          <p:cNvSpPr txBox="1"/>
          <p:nvPr/>
        </p:nvSpPr>
        <p:spPr>
          <a:xfrm>
            <a:off x="804041" y="3641834"/>
            <a:ext cx="7969469" cy="1460500"/>
          </a:xfrm>
          <a:prstGeom prst="rect">
            <a:avLst/>
          </a:prstGeom>
          <a:ln w="12700">
            <a:prstDash val="solid"/>
          </a:ln>
        </p:spPr>
        <p:txBody>
          <a:bodyPr>
            <a:spAutoFit/>
          </a:bodyPr>
          <a:lstStyle/>
          <a:p>
            <a:pPr marL="349758" indent="-349758">
              <a:buFont typeface="Wingdings" charset="0"/>
              <a:buChar char="ü"/>
            </a:pPr>
            <a:r>
              <a:rPr lang="zh-CN" sz="1800" b="0" i="0" strike="noStrike" spc="0" dirty="0">
                <a:solidFill>
                  <a:srgbClr val="1D1D1D"/>
                </a:solidFill>
                <a:latin typeface="KaiTi"/>
                <a:ea typeface="KaiTi"/>
              </a:rPr>
              <a:t>每个像素由三个数值来指定红、绿和蓝颜色分量。</a:t>
            </a:r>
          </a:p>
          <a:p>
            <a:pPr marL="349758" indent="-349758">
              <a:buFont typeface="Wingdings" charset="0"/>
              <a:buChar char="ü"/>
            </a:pPr>
            <a:r>
              <a:rPr lang="en-US" sz="1800" b="0" i="0" strike="noStrike" spc="0" dirty="0">
                <a:solidFill>
                  <a:srgbClr val="1D1D1D"/>
                </a:solidFill>
                <a:latin typeface="KaiTi"/>
                <a:ea typeface="KaiTi"/>
              </a:rPr>
              <a:t> </a:t>
            </a:r>
            <a:r>
              <a:rPr lang="zh-CN" sz="1800" b="0" i="0" strike="noStrike" spc="0" dirty="0">
                <a:solidFill>
                  <a:srgbClr val="1D1D1D"/>
                </a:solidFill>
                <a:latin typeface="KaiTi"/>
                <a:ea typeface="KaiTi"/>
              </a:rPr>
              <a:t>一幅</a:t>
            </a:r>
            <a:r>
              <a:rPr lang="en-US" sz="1800" b="0" i="0" strike="noStrike" spc="0" dirty="0">
                <a:solidFill>
                  <a:srgbClr val="1D1D1D"/>
                </a:solidFill>
                <a:latin typeface="KaiTi"/>
                <a:ea typeface="KaiTi"/>
              </a:rPr>
              <a:t>RGB</a:t>
            </a:r>
            <a:r>
              <a:rPr lang="zh-CN" sz="1800" b="0" i="0" strike="noStrike" spc="0" dirty="0">
                <a:solidFill>
                  <a:srgbClr val="1D1D1D"/>
                </a:solidFill>
                <a:latin typeface="KaiTi"/>
                <a:ea typeface="KaiTi"/>
              </a:rPr>
              <a:t>图像由一个</a:t>
            </a:r>
            <a:r>
              <a:rPr lang="en-US" sz="1800" b="0" i="0" strike="noStrike" spc="0" dirty="0">
                <a:solidFill>
                  <a:srgbClr val="1D1D1D"/>
                </a:solidFill>
                <a:latin typeface="KaiTi"/>
                <a:ea typeface="KaiTi"/>
              </a:rPr>
              <a:t>uint8</a:t>
            </a:r>
            <a:r>
              <a:rPr lang="zh-CN" sz="1800" b="0" i="0" strike="noStrike" spc="0" dirty="0">
                <a:solidFill>
                  <a:srgbClr val="1D1D1D"/>
                </a:solidFill>
                <a:latin typeface="KaiTi"/>
                <a:ea typeface="KaiTi"/>
              </a:rPr>
              <a:t>、</a:t>
            </a:r>
            <a:r>
              <a:rPr lang="en-US" sz="1800" b="0" i="0" strike="noStrike" spc="0" dirty="0">
                <a:solidFill>
                  <a:srgbClr val="1D1D1D"/>
                </a:solidFill>
                <a:latin typeface="KaiTi"/>
                <a:ea typeface="KaiTi"/>
              </a:rPr>
              <a:t>uint16</a:t>
            </a:r>
            <a:r>
              <a:rPr lang="zh-CN" sz="1800" b="0" i="0" strike="noStrike" spc="0" dirty="0">
                <a:solidFill>
                  <a:srgbClr val="1D1D1D"/>
                </a:solidFill>
                <a:latin typeface="KaiTi"/>
                <a:ea typeface="KaiTi"/>
              </a:rPr>
              <a:t>或双精度类型的</a:t>
            </a:r>
            <a:r>
              <a:rPr lang="en-US" sz="1800" b="0" i="0" strike="noStrike" spc="0" dirty="0">
                <a:solidFill>
                  <a:srgbClr val="1D1D1D"/>
                </a:solidFill>
                <a:latin typeface="KaiTi"/>
                <a:ea typeface="KaiTi"/>
              </a:rPr>
              <a:t>m×n×3</a:t>
            </a:r>
            <a:r>
              <a:rPr lang="zh-CN" sz="1800" b="0" i="0" strike="noStrike" spc="0" dirty="0">
                <a:solidFill>
                  <a:srgbClr val="1D1D1D"/>
                </a:solidFill>
                <a:latin typeface="KaiTi"/>
                <a:ea typeface="KaiTi"/>
              </a:rPr>
              <a:t>数组，</a:t>
            </a:r>
            <a:r>
              <a:rPr lang="en-US" sz="1800" b="0" i="0" strike="noStrike" spc="0" dirty="0">
                <a:solidFill>
                  <a:srgbClr val="1D1D1D"/>
                </a:solidFill>
                <a:latin typeface="KaiTi"/>
                <a:ea typeface="KaiTi"/>
              </a:rPr>
              <a:t>m</a:t>
            </a:r>
            <a:r>
              <a:rPr lang="zh-CN" sz="1800" b="0" i="0" strike="noStrike" spc="0" dirty="0">
                <a:solidFill>
                  <a:srgbClr val="1D1D1D"/>
                </a:solidFill>
                <a:latin typeface="KaiTi"/>
                <a:ea typeface="KaiTi"/>
              </a:rPr>
              <a:t>和</a:t>
            </a:r>
            <a:r>
              <a:rPr lang="en-US" sz="1800" b="0" i="0" strike="noStrike" spc="0" dirty="0">
                <a:solidFill>
                  <a:srgbClr val="1D1D1D"/>
                </a:solidFill>
                <a:latin typeface="KaiTi"/>
                <a:ea typeface="KaiTi"/>
              </a:rPr>
              <a:t>n</a:t>
            </a:r>
            <a:r>
              <a:rPr lang="zh-CN" sz="1800" b="0" i="0" strike="noStrike" spc="0" dirty="0">
                <a:solidFill>
                  <a:srgbClr val="1D1D1D"/>
                </a:solidFill>
                <a:latin typeface="KaiTi"/>
                <a:ea typeface="KaiTi"/>
              </a:rPr>
              <a:t>分别表示图像的宽度和高度。</a:t>
            </a:r>
          </a:p>
          <a:p>
            <a:pPr marL="349758" indent="-349758">
              <a:buFont typeface="Wingdings" charset="0"/>
              <a:buChar char="ü"/>
            </a:pPr>
            <a:r>
              <a:rPr lang="en-US" sz="1800" b="0" i="0" strike="noStrike" spc="0" dirty="0">
                <a:solidFill>
                  <a:srgbClr val="1D1D1D"/>
                </a:solidFill>
                <a:latin typeface="KaiTi"/>
                <a:ea typeface="KaiTi"/>
              </a:rPr>
              <a:t>RGB</a:t>
            </a:r>
            <a:r>
              <a:rPr lang="zh-CN" sz="1800" b="0" i="0" strike="noStrike" spc="0" dirty="0">
                <a:solidFill>
                  <a:srgbClr val="1D1D1D"/>
                </a:solidFill>
                <a:latin typeface="KaiTi"/>
                <a:ea typeface="KaiTi"/>
              </a:rPr>
              <a:t>图像是</a:t>
            </a:r>
            <a:r>
              <a:rPr lang="en-US" sz="1800" b="0" i="0" strike="noStrike" spc="0" dirty="0">
                <a:solidFill>
                  <a:srgbClr val="1D1D1D"/>
                </a:solidFill>
                <a:latin typeface="KaiTi"/>
                <a:ea typeface="KaiTi"/>
              </a:rPr>
              <a:t>24</a:t>
            </a:r>
            <a:r>
              <a:rPr lang="zh-CN" sz="1800" b="0" i="0" strike="noStrike" spc="0" dirty="0">
                <a:solidFill>
                  <a:srgbClr val="1D1D1D"/>
                </a:solidFill>
                <a:latin typeface="KaiTi"/>
                <a:ea typeface="KaiTi"/>
              </a:rPr>
              <a:t>位图像，红、绿和蓝分别占用</a:t>
            </a:r>
            <a:r>
              <a:rPr lang="en-US" sz="1800" b="0" i="0" strike="noStrike" spc="0" dirty="0">
                <a:solidFill>
                  <a:srgbClr val="1D1D1D"/>
                </a:solidFill>
                <a:latin typeface="KaiTi"/>
                <a:ea typeface="KaiTi"/>
              </a:rPr>
              <a:t>8</a:t>
            </a:r>
            <a:r>
              <a:rPr lang="zh-CN" sz="1800" b="0" i="0" strike="noStrike" spc="0" dirty="0">
                <a:solidFill>
                  <a:srgbClr val="1D1D1D"/>
                </a:solidFill>
                <a:latin typeface="KaiTi"/>
                <a:ea typeface="KaiTi"/>
              </a:rPr>
              <a:t>位，因而图像理论上可以包含种不同的颜色，能再现图像的真实色彩。</a:t>
            </a:r>
          </a:p>
        </p:txBody>
      </p:sp>
      <p:pic>
        <p:nvPicPr>
          <p:cNvPr id="28" name="图形 27"/>
          <p:cNvPicPr>
            <a:picLocks noChangeAspect="1"/>
          </p:cNvPicPr>
          <p:nvPr/>
        </p:nvPicPr>
        <p:blipFill>
          <a:blip r:embed="rId2">
            <a:extLst>
              <a:ext uri="{96DAC541-7B7A-43D3-8B79-37D633B846F1}">
                <asvg:svgBlip xmlns:asvg="http://schemas.microsoft.com/office/drawing/2016/SVG/main" r:embed="rId3"/>
              </a:ext>
            </a:extLst>
          </a:blip>
          <a:stretch/>
        </p:blipFill>
        <p:spPr>
          <a:xfrm>
            <a:off x="8541407" y="4521638"/>
            <a:ext cx="279400" cy="203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基于</a:t>
            </a:r>
            <a:r>
              <a:rPr lang="en-US">
                <a:latin typeface="KaiTi"/>
                <a:ea typeface="KaiTi"/>
              </a:rPr>
              <a:t>matlab</a:t>
            </a:r>
            <a:r>
              <a:rPr lang="zh-CN">
                <a:latin typeface="KaiTi"/>
                <a:ea typeface="KaiTi"/>
              </a:rPr>
              <a:t>图像处理基础</a:t>
            </a:r>
          </a:p>
        </p:txBody>
      </p:sp>
      <p:sp>
        <p:nvSpPr>
          <p:cNvPr id="25" name="文本框 24"/>
          <p:cNvSpPr txBox="1"/>
          <p:nvPr/>
        </p:nvSpPr>
        <p:spPr>
          <a:xfrm>
            <a:off x="449317" y="1010361"/>
            <a:ext cx="8064062" cy="361950"/>
          </a:xfrm>
          <a:prstGeom prst="rect">
            <a:avLst/>
          </a:prstGeom>
          <a:ln w="12700">
            <a:prstDash val="solid"/>
          </a:ln>
        </p:spPr>
        <p:txBody>
          <a:bodyPr>
            <a:spAutoFit/>
          </a:bodyPr>
          <a:lstStyle/>
          <a:p>
            <a:pPr marL="349758" indent="-349758" algn="l" defTabSz="228600">
              <a:lnSpc>
                <a:spcPct val="100000"/>
              </a:lnSpc>
              <a:buFont typeface="Wingdings" charset="0"/>
              <a:buChar char="l"/>
            </a:pPr>
            <a:r>
              <a:rPr lang="zh-CN" sz="1800" b="0" i="0" strike="noStrike" spc="0" dirty="0">
                <a:solidFill>
                  <a:srgbClr val="1D1D1D"/>
                </a:solidFill>
                <a:latin typeface="KaiTi"/>
                <a:ea typeface="KaiTi"/>
              </a:rPr>
              <a:t>图像转化为二值图像</a:t>
            </a:r>
          </a:p>
        </p:txBody>
      </p:sp>
      <p:sp>
        <p:nvSpPr>
          <p:cNvPr id="26" name="文本框 25"/>
          <p:cNvSpPr txBox="1"/>
          <p:nvPr/>
        </p:nvSpPr>
        <p:spPr>
          <a:xfrm>
            <a:off x="800164" y="1508891"/>
            <a:ext cx="7969469" cy="3139321"/>
          </a:xfrm>
          <a:prstGeom prst="rect">
            <a:avLst/>
          </a:prstGeom>
          <a:ln w="12700">
            <a:prstDash val="solid"/>
          </a:ln>
        </p:spPr>
        <p:txBody>
          <a:bodyPr>
            <a:spAutoFit/>
          </a:bodyPr>
          <a:lstStyle/>
          <a:p>
            <a:pPr marL="349758" indent="-349758">
              <a:buFont typeface="Wingdings" charset="0"/>
              <a:buChar char="ü"/>
            </a:pPr>
            <a:r>
              <a:rPr lang="en-US" sz="1800" b="0" i="0" strike="noStrike" spc="0" dirty="0">
                <a:solidFill>
                  <a:srgbClr val="1D1D1D"/>
                </a:solidFill>
                <a:latin typeface="KaiTi"/>
                <a:ea typeface="KaiTi"/>
              </a:rPr>
              <a:t>BW=im2bw(</a:t>
            </a:r>
            <a:r>
              <a:rPr lang="en-US" sz="1800" b="0" i="0" strike="noStrike" spc="0" dirty="0" err="1">
                <a:solidFill>
                  <a:srgbClr val="1D1D1D"/>
                </a:solidFill>
                <a:latin typeface="KaiTi"/>
                <a:ea typeface="KaiTi"/>
              </a:rPr>
              <a:t>I,level</a:t>
            </a:r>
            <a:r>
              <a:rPr lang="en-US" sz="1800" b="0" i="0" strike="noStrike" spc="0" dirty="0">
                <a:solidFill>
                  <a:srgbClr val="1D1D1D"/>
                </a:solidFill>
                <a:latin typeface="KaiTi"/>
                <a:ea typeface="KaiTi"/>
              </a:rPr>
              <a:t>)</a:t>
            </a:r>
            <a:r>
              <a:rPr lang="zh-CN" sz="1800" b="0" i="0" strike="noStrike" spc="0" dirty="0">
                <a:solidFill>
                  <a:srgbClr val="1D1D1D"/>
                </a:solidFill>
                <a:latin typeface="KaiTi"/>
                <a:ea typeface="KaiTi"/>
              </a:rPr>
              <a:t>将灰度图像转化为二值图像，其中</a:t>
            </a:r>
            <a:r>
              <a:rPr lang="en-US" sz="1800" b="0" i="0" strike="noStrike" spc="0" dirty="0">
                <a:solidFill>
                  <a:srgbClr val="1D1D1D"/>
                </a:solidFill>
                <a:latin typeface="KaiTi"/>
                <a:ea typeface="KaiTi"/>
              </a:rPr>
              <a:t>level</a:t>
            </a:r>
            <a:r>
              <a:rPr lang="zh-CN" sz="1800" b="0" i="0" strike="noStrike" spc="0" dirty="0">
                <a:solidFill>
                  <a:srgbClr val="1D1D1D"/>
                </a:solidFill>
                <a:latin typeface="KaiTi"/>
                <a:ea typeface="KaiTi"/>
              </a:rPr>
              <a:t>为归一化的阈值，取值在</a:t>
            </a:r>
            <a:r>
              <a:rPr lang="en-US" sz="1800" b="0" i="0" strike="noStrike" spc="0" dirty="0">
                <a:solidFill>
                  <a:srgbClr val="1D1D1D"/>
                </a:solidFill>
                <a:latin typeface="KaiTi"/>
                <a:ea typeface="KaiTi"/>
              </a:rPr>
              <a:t>[0,1]</a:t>
            </a:r>
            <a:r>
              <a:rPr lang="zh-CN" sz="1800" b="0" i="0" strike="noStrike" spc="0" dirty="0">
                <a:solidFill>
                  <a:srgbClr val="1D1D1D"/>
                </a:solidFill>
                <a:latin typeface="KaiTi"/>
                <a:ea typeface="KaiTi"/>
              </a:rPr>
              <a:t>之间。可由</a:t>
            </a:r>
            <a:r>
              <a:rPr lang="en-US" sz="1800" b="0" i="0" strike="noStrike" spc="0" dirty="0" err="1">
                <a:solidFill>
                  <a:srgbClr val="1D1D1D"/>
                </a:solidFill>
                <a:latin typeface="KaiTi"/>
                <a:ea typeface="KaiTi"/>
              </a:rPr>
              <a:t>graythresh</a:t>
            </a:r>
            <a:r>
              <a:rPr lang="zh-CN" sz="1800" b="0" i="0" strike="noStrike" spc="0" dirty="0">
                <a:solidFill>
                  <a:srgbClr val="1D1D1D"/>
                </a:solidFill>
                <a:latin typeface="KaiTi"/>
                <a:ea typeface="KaiTi"/>
              </a:rPr>
              <a:t>(I)得到;</a:t>
            </a:r>
          </a:p>
          <a:p>
            <a:pPr marL="349758" indent="-349758" algn="l" defTabSz="114300">
              <a:lnSpc>
                <a:spcPct val="100000"/>
              </a:lnSpc>
              <a:buFont typeface="Wingdings" charset="0"/>
              <a:buChar char="ü"/>
            </a:pPr>
            <a:r>
              <a:rPr lang="en-US" sz="1800" b="0" i="0" strike="noStrike" spc="0" dirty="0">
                <a:solidFill>
                  <a:srgbClr val="1D1D1D"/>
                </a:solidFill>
                <a:latin typeface="KaiTi"/>
                <a:ea typeface="KaiTi"/>
              </a:rPr>
              <a:t>BW=im2bw(</a:t>
            </a:r>
            <a:r>
              <a:rPr lang="en-US" sz="1800" b="0" i="0" strike="noStrike" spc="0" dirty="0" err="1">
                <a:solidFill>
                  <a:srgbClr val="1D1D1D"/>
                </a:solidFill>
                <a:latin typeface="KaiTi"/>
                <a:ea typeface="KaiTi"/>
              </a:rPr>
              <a:t>RGB,level</a:t>
            </a:r>
            <a:r>
              <a:rPr lang="en-US" sz="1800" b="0" i="0" strike="noStrike" spc="0" dirty="0">
                <a:solidFill>
                  <a:srgbClr val="1D1D1D"/>
                </a:solidFill>
                <a:latin typeface="KaiTi"/>
                <a:ea typeface="KaiTi"/>
              </a:rPr>
              <a:t>);</a:t>
            </a:r>
            <a:r>
              <a:rPr lang="zh-CN" sz="1800" b="0" i="0" strike="noStrike" spc="0" dirty="0">
                <a:solidFill>
                  <a:srgbClr val="1D1D1D"/>
                </a:solidFill>
                <a:latin typeface="KaiTi"/>
                <a:ea typeface="KaiTi"/>
              </a:rPr>
              <a:t>将</a:t>
            </a:r>
            <a:r>
              <a:rPr lang="en-US" sz="1800" b="0" i="0" strike="noStrike" spc="0" dirty="0">
                <a:solidFill>
                  <a:srgbClr val="1D1D1D"/>
                </a:solidFill>
                <a:latin typeface="KaiTi"/>
                <a:ea typeface="KaiTi"/>
              </a:rPr>
              <a:t>RGB</a:t>
            </a:r>
            <a:r>
              <a:rPr lang="zh-CN" sz="1800" b="0" i="0" strike="noStrike" spc="0" dirty="0">
                <a:solidFill>
                  <a:srgbClr val="1D1D1D"/>
                </a:solidFill>
                <a:latin typeface="KaiTi"/>
                <a:ea typeface="KaiTi"/>
              </a:rPr>
              <a:t>图像转化为二值图像。</a:t>
            </a:r>
          </a:p>
          <a:p>
            <a:pPr marL="0" indent="0" algn="l">
              <a:buNone/>
            </a:pPr>
            <a:r>
              <a:rPr lang="en-US" sz="1800" dirty="0">
                <a:solidFill>
                  <a:srgbClr val="000000"/>
                </a:solidFill>
                <a:latin typeface="KaiTi"/>
                <a:ea typeface="KaiTi"/>
              </a:rPr>
              <a:t>   clear all;</a:t>
            </a:r>
          </a:p>
          <a:p>
            <a:pPr marL="0" indent="0" algn="l">
              <a:buNone/>
            </a:pPr>
            <a:r>
              <a:rPr lang="en-US" sz="1800" dirty="0">
                <a:solidFill>
                  <a:srgbClr val="000000"/>
                </a:solidFill>
                <a:latin typeface="KaiTi"/>
                <a:ea typeface="KaiTi"/>
              </a:rPr>
              <a:t>   I = </a:t>
            </a:r>
            <a:r>
              <a:rPr lang="en-US" sz="1800" dirty="0" err="1">
                <a:solidFill>
                  <a:srgbClr val="000000"/>
                </a:solidFill>
                <a:latin typeface="KaiTi"/>
                <a:ea typeface="KaiTi"/>
              </a:rPr>
              <a:t>imread</a:t>
            </a:r>
            <a:r>
              <a:rPr lang="en-US" sz="1800" dirty="0">
                <a:solidFill>
                  <a:srgbClr val="000000"/>
                </a:solidFill>
                <a:latin typeface="KaiTi"/>
                <a:ea typeface="KaiTi"/>
              </a:rPr>
              <a:t>('coins.png');</a:t>
            </a:r>
          </a:p>
          <a:p>
            <a:pPr marL="0" indent="0" algn="l">
              <a:buNone/>
            </a:pPr>
            <a:r>
              <a:rPr lang="en-US" sz="1800" dirty="0">
                <a:solidFill>
                  <a:srgbClr val="000000"/>
                </a:solidFill>
                <a:latin typeface="KaiTi"/>
                <a:ea typeface="KaiTi"/>
              </a:rPr>
              <a:t>   subplot(1,2,1);</a:t>
            </a:r>
            <a:r>
              <a:rPr lang="en-US" sz="1800" dirty="0" err="1">
                <a:solidFill>
                  <a:srgbClr val="000000"/>
                </a:solidFill>
                <a:latin typeface="KaiTi"/>
                <a:ea typeface="KaiTi"/>
              </a:rPr>
              <a:t>imshow</a:t>
            </a:r>
            <a:r>
              <a:rPr lang="en-US" sz="1800" dirty="0">
                <a:solidFill>
                  <a:srgbClr val="000000"/>
                </a:solidFill>
                <a:latin typeface="KaiTi"/>
                <a:ea typeface="KaiTi"/>
              </a:rPr>
              <a:t>(I);</a:t>
            </a:r>
          </a:p>
          <a:p>
            <a:pPr marL="0" indent="0" algn="l">
              <a:buNone/>
            </a:pPr>
            <a:r>
              <a:rPr lang="en-US" sz="1800" dirty="0">
                <a:solidFill>
                  <a:srgbClr val="000000"/>
                </a:solidFill>
                <a:latin typeface="KaiTi"/>
                <a:ea typeface="KaiTi"/>
              </a:rPr>
              <a:t>   </a:t>
            </a:r>
            <a:r>
              <a:rPr lang="en-US" sz="1800" dirty="0" err="1">
                <a:solidFill>
                  <a:srgbClr val="000000"/>
                </a:solidFill>
                <a:latin typeface="KaiTi"/>
                <a:ea typeface="KaiTi"/>
              </a:rPr>
              <a:t>xlabel</a:t>
            </a:r>
            <a:r>
              <a:rPr lang="en-US" sz="1800" dirty="0">
                <a:solidFill>
                  <a:srgbClr val="000000"/>
                </a:solidFill>
                <a:latin typeface="KaiTi"/>
                <a:ea typeface="KaiTi"/>
              </a:rPr>
              <a:t>('(a)</a:t>
            </a:r>
            <a:r>
              <a:rPr lang="zh-CN" sz="1800" dirty="0">
                <a:solidFill>
                  <a:srgbClr val="000000"/>
                </a:solidFill>
                <a:latin typeface="KaiTi"/>
                <a:ea typeface="KaiTi"/>
              </a:rPr>
              <a:t>灰度图像</a:t>
            </a:r>
            <a:r>
              <a:rPr lang="en-US" sz="1800" dirty="0">
                <a:solidFill>
                  <a:srgbClr val="000000"/>
                </a:solidFill>
                <a:latin typeface="KaiTi"/>
                <a:ea typeface="KaiTi"/>
              </a:rPr>
              <a:t>');</a:t>
            </a:r>
          </a:p>
          <a:p>
            <a:pPr marL="0" indent="0" algn="l">
              <a:buNone/>
            </a:pPr>
            <a:r>
              <a:rPr lang="en-US" sz="1800" dirty="0">
                <a:solidFill>
                  <a:srgbClr val="000000"/>
                </a:solidFill>
                <a:latin typeface="KaiTi"/>
                <a:ea typeface="KaiTi"/>
              </a:rPr>
              <a:t>   level = </a:t>
            </a:r>
            <a:r>
              <a:rPr lang="en-US" sz="1800" dirty="0" err="1">
                <a:solidFill>
                  <a:srgbClr val="000000"/>
                </a:solidFill>
                <a:latin typeface="KaiTi"/>
                <a:ea typeface="KaiTi"/>
              </a:rPr>
              <a:t>graythresh</a:t>
            </a:r>
            <a:r>
              <a:rPr lang="en-US" sz="1800" dirty="0">
                <a:solidFill>
                  <a:srgbClr val="000000"/>
                </a:solidFill>
                <a:latin typeface="KaiTi"/>
                <a:ea typeface="KaiTi"/>
              </a:rPr>
              <a:t>(I);</a:t>
            </a:r>
          </a:p>
          <a:p>
            <a:pPr marL="0" indent="0" algn="l">
              <a:buNone/>
            </a:pPr>
            <a:r>
              <a:rPr lang="en-US" sz="1800" dirty="0">
                <a:solidFill>
                  <a:srgbClr val="000000"/>
                </a:solidFill>
                <a:latin typeface="KaiTi"/>
                <a:ea typeface="KaiTi"/>
              </a:rPr>
              <a:t>   BW = im2bw(</a:t>
            </a:r>
            <a:r>
              <a:rPr lang="en-US" sz="1800" dirty="0" err="1">
                <a:solidFill>
                  <a:srgbClr val="000000"/>
                </a:solidFill>
                <a:latin typeface="KaiTi"/>
                <a:ea typeface="KaiTi"/>
              </a:rPr>
              <a:t>I,level</a:t>
            </a:r>
            <a:r>
              <a:rPr lang="en-US" sz="1800" dirty="0">
                <a:solidFill>
                  <a:srgbClr val="000000"/>
                </a:solidFill>
                <a:latin typeface="KaiTi"/>
                <a:ea typeface="KaiTi"/>
              </a:rPr>
              <a:t>);</a:t>
            </a:r>
          </a:p>
          <a:p>
            <a:pPr marL="0" indent="0" algn="l">
              <a:buNone/>
            </a:pPr>
            <a:r>
              <a:rPr lang="en-US" sz="1800" dirty="0">
                <a:solidFill>
                  <a:srgbClr val="000000"/>
                </a:solidFill>
                <a:latin typeface="KaiTi"/>
                <a:ea typeface="KaiTi"/>
              </a:rPr>
              <a:t>   subplot(1,2,2);</a:t>
            </a:r>
            <a:r>
              <a:rPr lang="en-US" sz="1800" dirty="0" err="1">
                <a:solidFill>
                  <a:srgbClr val="000000"/>
                </a:solidFill>
                <a:latin typeface="KaiTi"/>
                <a:ea typeface="KaiTi"/>
              </a:rPr>
              <a:t>imshow</a:t>
            </a:r>
            <a:r>
              <a:rPr lang="en-US" sz="1800" dirty="0">
                <a:solidFill>
                  <a:srgbClr val="000000"/>
                </a:solidFill>
                <a:latin typeface="KaiTi"/>
                <a:ea typeface="KaiTi"/>
              </a:rPr>
              <a:t>(BW);</a:t>
            </a:r>
          </a:p>
          <a:p>
            <a:pPr marL="0" indent="0" algn="l">
              <a:buNone/>
            </a:pPr>
            <a:r>
              <a:rPr lang="en-US" sz="1800" dirty="0">
                <a:solidFill>
                  <a:srgbClr val="000000"/>
                </a:solidFill>
                <a:latin typeface="KaiTi"/>
                <a:ea typeface="KaiTi"/>
              </a:rPr>
              <a:t>   </a:t>
            </a:r>
            <a:r>
              <a:rPr lang="en-US" sz="1800" dirty="0" err="1">
                <a:solidFill>
                  <a:srgbClr val="000000"/>
                </a:solidFill>
                <a:latin typeface="KaiTi"/>
                <a:ea typeface="KaiTi"/>
              </a:rPr>
              <a:t>xlabel</a:t>
            </a:r>
            <a:r>
              <a:rPr lang="en-US" sz="1800" dirty="0">
                <a:solidFill>
                  <a:srgbClr val="000000"/>
                </a:solidFill>
                <a:latin typeface="KaiTi"/>
                <a:ea typeface="KaiTi"/>
              </a:rPr>
              <a:t>('(b)</a:t>
            </a:r>
            <a:r>
              <a:rPr lang="zh-CN" sz="1800" dirty="0">
                <a:solidFill>
                  <a:srgbClr val="000000"/>
                </a:solidFill>
                <a:latin typeface="KaiTi"/>
                <a:ea typeface="KaiTi"/>
              </a:rPr>
              <a:t>二值图像</a:t>
            </a:r>
            <a:r>
              <a:rPr lang="en-US" sz="1800" dirty="0">
                <a:solidFill>
                  <a:srgbClr val="000000"/>
                </a:solidFill>
                <a:latin typeface="KaiTi"/>
                <a:ea typeface="KaiTi"/>
              </a:rPr>
              <a:t>');</a:t>
            </a:r>
          </a:p>
        </p:txBody>
      </p:sp>
      <p:pic>
        <p:nvPicPr>
          <p:cNvPr id="5" name="图片 4">
            <a:extLst>
              <a:ext uri="{FF2B5EF4-FFF2-40B4-BE49-F238E27FC236}">
                <a16:creationId xmlns:a16="http://schemas.microsoft.com/office/drawing/2014/main" id="{4D04005F-63CD-4250-A54E-9E4409B714D9}"/>
              </a:ext>
            </a:extLst>
          </p:cNvPr>
          <p:cNvPicPr>
            <a:picLocks noChangeAspect="1"/>
          </p:cNvPicPr>
          <p:nvPr/>
        </p:nvPicPr>
        <p:blipFill>
          <a:blip r:embed="rId2"/>
          <a:stretch>
            <a:fillRect/>
          </a:stretch>
        </p:blipFill>
        <p:spPr>
          <a:xfrm>
            <a:off x="2117898" y="4406225"/>
            <a:ext cx="5334000" cy="40005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61AFBF9-DA0E-5427-2D99-4655A24225B5}"/>
                  </a:ext>
                </a:extLst>
              </p14:cNvPr>
              <p14:cNvContentPartPr/>
              <p14:nvPr/>
            </p14:nvContentPartPr>
            <p14:xfrm>
              <a:off x="1204200" y="3219120"/>
              <a:ext cx="1523880" cy="1139040"/>
            </p14:xfrm>
          </p:contentPart>
        </mc:Choice>
        <mc:Fallback xmlns="">
          <p:pic>
            <p:nvPicPr>
              <p:cNvPr id="2" name="墨迹 1">
                <a:extLst>
                  <a:ext uri="{FF2B5EF4-FFF2-40B4-BE49-F238E27FC236}">
                    <a16:creationId xmlns:a16="http://schemas.microsoft.com/office/drawing/2014/main" id="{C61AFBF9-DA0E-5427-2D99-4655A24225B5}"/>
                  </a:ext>
                </a:extLst>
              </p:cNvPr>
              <p:cNvPicPr/>
              <p:nvPr/>
            </p:nvPicPr>
            <p:blipFill>
              <a:blip r:embed="rId4"/>
              <a:stretch>
                <a:fillRect/>
              </a:stretch>
            </p:blipFill>
            <p:spPr>
              <a:xfrm>
                <a:off x="1194840" y="3209760"/>
                <a:ext cx="1542600" cy="115776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图像和数字图像</a:t>
            </a:r>
          </a:p>
        </p:txBody>
      </p:sp>
      <p:sp>
        <p:nvSpPr>
          <p:cNvPr id="25" name="文本框 24"/>
          <p:cNvSpPr txBox="1"/>
          <p:nvPr/>
        </p:nvSpPr>
        <p:spPr>
          <a:xfrm>
            <a:off x="390197" y="1146941"/>
            <a:ext cx="8454259" cy="914400"/>
          </a:xfrm>
          <a:prstGeom prst="rect">
            <a:avLst/>
          </a:prstGeom>
          <a:ln w="12700">
            <a:prstDash val="solid"/>
          </a:ln>
        </p:spPr>
        <p:txBody>
          <a:bodyPr>
            <a:spAutoFit/>
          </a:bodyPr>
          <a:lstStyle/>
          <a:p>
            <a:pPr marL="349758" indent="-349758">
              <a:buFont typeface="Wingdings" charset="0"/>
              <a:buChar char="l"/>
            </a:pPr>
            <a:endParaRPr lang="zh-CN">
              <a:latin typeface="KaiTi"/>
              <a:ea typeface="KaiTi"/>
            </a:endParaRPr>
          </a:p>
          <a:p>
            <a:pPr marL="0" indent="0">
              <a:buNone/>
            </a:pPr>
            <a:r>
              <a:rPr lang="en-US">
                <a:latin typeface="KaiTi"/>
                <a:ea typeface="KaiTi"/>
              </a:rPr>
              <a:t>    </a:t>
            </a:r>
          </a:p>
          <a:p>
            <a:pPr marL="0" indent="0">
              <a:buNone/>
            </a:pPr>
            <a:endParaRPr lang="en-US">
              <a:latin typeface="Microsoft YaHei"/>
              <a:ea typeface="Microsoft YaHei"/>
            </a:endParaRPr>
          </a:p>
        </p:txBody>
      </p:sp>
      <p:sp>
        <p:nvSpPr>
          <p:cNvPr id="26" name="文本框 25"/>
          <p:cNvSpPr txBox="1"/>
          <p:nvPr/>
        </p:nvSpPr>
        <p:spPr>
          <a:xfrm>
            <a:off x="390197" y="3157045"/>
            <a:ext cx="8454259" cy="2559050"/>
          </a:xfrm>
          <a:prstGeom prst="rect">
            <a:avLst/>
          </a:prstGeom>
          <a:ln w="12700">
            <a:prstDash val="solid"/>
          </a:ln>
        </p:spPr>
        <p:txBody>
          <a:bodyPr>
            <a:spAutoFit/>
          </a:bodyPr>
          <a:lstStyle/>
          <a:p>
            <a:pPr marL="349758" indent="-349758">
              <a:buFont typeface="Wingdings" charset="0"/>
              <a:buChar char="l"/>
            </a:pPr>
            <a:r>
              <a:rPr lang="zh-CN">
                <a:latin typeface="KaiTi"/>
                <a:ea typeface="KaiTi"/>
              </a:rPr>
              <a:t>为什么需要数字图像？</a:t>
            </a:r>
          </a:p>
          <a:p>
            <a:pPr marL="0" indent="0">
              <a:buNone/>
            </a:pPr>
            <a:endParaRPr lang="zh-CN">
              <a:latin typeface="KaiTi"/>
              <a:ea typeface="KaiTi"/>
            </a:endParaRPr>
          </a:p>
          <a:p>
            <a:pPr marL="0" indent="0">
              <a:buNone/>
            </a:pPr>
            <a:endParaRPr lang="zh-CN">
              <a:latin typeface="KaiTi"/>
              <a:ea typeface="KaiTi"/>
            </a:endParaRPr>
          </a:p>
          <a:p>
            <a:pPr marL="0" indent="0">
              <a:buNone/>
            </a:pPr>
            <a:endParaRPr lang="zh-CN">
              <a:latin typeface="KaiTi"/>
              <a:ea typeface="KaiTi"/>
            </a:endParaRPr>
          </a:p>
          <a:p>
            <a:pPr marL="0" indent="0">
              <a:buNone/>
            </a:pPr>
            <a:endParaRPr lang="zh-CN">
              <a:latin typeface="KaiTi"/>
              <a:ea typeface="KaiTi"/>
            </a:endParaRPr>
          </a:p>
          <a:p>
            <a:pPr marL="0" indent="0">
              <a:buNone/>
            </a:pPr>
            <a:endParaRPr lang="zh-CN">
              <a:latin typeface="KaiTi"/>
              <a:ea typeface="KaiTi"/>
            </a:endParaRPr>
          </a:p>
          <a:p>
            <a:pPr marL="0" indent="0">
              <a:buNone/>
            </a:pPr>
            <a:endParaRPr lang="zh-CN">
              <a:latin typeface="KaiTi"/>
              <a:ea typeface="KaiTi"/>
            </a:endParaRPr>
          </a:p>
          <a:p>
            <a:pPr marL="0" indent="0">
              <a:buNone/>
            </a:pPr>
            <a:endParaRPr lang="zh-CN">
              <a:latin typeface="KaiTi"/>
              <a:ea typeface="KaiTi"/>
            </a:endParaRPr>
          </a:p>
          <a:p>
            <a:pPr marL="0" indent="0">
              <a:buNone/>
            </a:pPr>
            <a:endParaRPr lang="en-US">
              <a:latin typeface="Microsoft YaHei"/>
              <a:ea typeface="Microsoft YaHei"/>
            </a:endParaRPr>
          </a:p>
        </p:txBody>
      </p:sp>
      <p:sp>
        <p:nvSpPr>
          <p:cNvPr id="27" name="文本框 26"/>
          <p:cNvSpPr txBox="1"/>
          <p:nvPr/>
        </p:nvSpPr>
        <p:spPr>
          <a:xfrm>
            <a:off x="532086" y="3645776"/>
            <a:ext cx="8442434" cy="2585323"/>
          </a:xfrm>
          <a:prstGeom prst="rect">
            <a:avLst/>
          </a:prstGeom>
          <a:ln w="12700">
            <a:prstDash val="solid"/>
          </a:ln>
        </p:spPr>
        <p:txBody>
          <a:bodyPr>
            <a:spAutoFit/>
          </a:bodyPr>
          <a:lstStyle/>
          <a:p>
            <a:pPr>
              <a:lnSpc>
                <a:spcPct val="90000"/>
              </a:lnSpc>
            </a:pPr>
            <a:r>
              <a:rPr lang="en-US" dirty="0">
                <a:solidFill>
                  <a:srgbClr val="000000"/>
                </a:solidFill>
                <a:latin typeface="KaiTi"/>
                <a:ea typeface="KaiTi"/>
              </a:rPr>
              <a:t>  </a:t>
            </a:r>
            <a:r>
              <a:rPr lang="zh-CN" dirty="0">
                <a:solidFill>
                  <a:srgbClr val="000000"/>
                </a:solidFill>
                <a:latin typeface="KaiTi"/>
                <a:ea typeface="KaiTi"/>
              </a:rPr>
              <a:t>普通图</a:t>
            </a:r>
            <a:r>
              <a:rPr lang="zh-CN" altLang="en-US" dirty="0">
                <a:solidFill>
                  <a:srgbClr val="000000"/>
                </a:solidFill>
                <a:latin typeface="KaiTi"/>
                <a:ea typeface="KaiTi"/>
              </a:rPr>
              <a:t>像</a:t>
            </a:r>
            <a:r>
              <a:rPr lang="zh-CN" dirty="0">
                <a:solidFill>
                  <a:srgbClr val="000000"/>
                </a:solidFill>
                <a:latin typeface="KaiTi"/>
                <a:ea typeface="KaiTi"/>
              </a:rPr>
              <a:t>包含的信息量巨大，需要使用计算机对图</a:t>
            </a:r>
            <a:r>
              <a:rPr lang="zh-CN" altLang="en-US" dirty="0">
                <a:solidFill>
                  <a:srgbClr val="000000"/>
                </a:solidFill>
                <a:latin typeface="KaiTi"/>
                <a:ea typeface="KaiTi"/>
              </a:rPr>
              <a:t>像</a:t>
            </a:r>
            <a:r>
              <a:rPr lang="zh-CN" dirty="0">
                <a:solidFill>
                  <a:srgbClr val="000000"/>
                </a:solidFill>
                <a:latin typeface="KaiTi"/>
                <a:ea typeface="KaiTi"/>
              </a:rPr>
              <a:t>进行处理。因此，需要把普通图</a:t>
            </a:r>
            <a:r>
              <a:rPr lang="zh-CN" altLang="en-US" dirty="0">
                <a:solidFill>
                  <a:srgbClr val="000000"/>
                </a:solidFill>
                <a:latin typeface="KaiTi"/>
                <a:ea typeface="KaiTi"/>
              </a:rPr>
              <a:t>像</a:t>
            </a:r>
            <a:r>
              <a:rPr lang="zh-CN" dirty="0">
                <a:solidFill>
                  <a:srgbClr val="000000"/>
                </a:solidFill>
                <a:latin typeface="KaiTi"/>
                <a:ea typeface="KaiTi"/>
              </a:rPr>
              <a:t>转变成计算机能处理的数字图</a:t>
            </a:r>
            <a:r>
              <a:rPr lang="zh-CN" altLang="en-US" dirty="0">
                <a:solidFill>
                  <a:srgbClr val="000000"/>
                </a:solidFill>
                <a:latin typeface="KaiTi"/>
                <a:ea typeface="KaiTi"/>
              </a:rPr>
              <a:t>像</a:t>
            </a:r>
            <a:r>
              <a:rPr lang="zh-CN" dirty="0">
                <a:solidFill>
                  <a:srgbClr val="000000"/>
                </a:solidFill>
                <a:latin typeface="KaiTi"/>
                <a:ea typeface="KaiTi"/>
              </a:rPr>
              <a:t>。现在的数码相机可以直接地把视觉图</a:t>
            </a:r>
            <a:r>
              <a:rPr lang="zh-CN" altLang="en-US" dirty="0">
                <a:solidFill>
                  <a:srgbClr val="000000"/>
                </a:solidFill>
                <a:latin typeface="KaiTi"/>
                <a:ea typeface="KaiTi"/>
              </a:rPr>
              <a:t>像</a:t>
            </a:r>
            <a:r>
              <a:rPr lang="zh-CN" dirty="0">
                <a:solidFill>
                  <a:srgbClr val="000000"/>
                </a:solidFill>
                <a:latin typeface="KaiTi"/>
                <a:ea typeface="KaiTi"/>
              </a:rPr>
              <a:t>变成数字图</a:t>
            </a:r>
            <a:r>
              <a:rPr lang="zh-CN" altLang="en-US" dirty="0">
                <a:solidFill>
                  <a:srgbClr val="000000"/>
                </a:solidFill>
                <a:latin typeface="KaiTi"/>
                <a:ea typeface="KaiTi"/>
              </a:rPr>
              <a:t>像</a:t>
            </a:r>
            <a:r>
              <a:rPr lang="zh-CN" dirty="0">
                <a:solidFill>
                  <a:srgbClr val="000000"/>
                </a:solidFill>
                <a:latin typeface="KaiTi"/>
                <a:ea typeface="KaiTi"/>
              </a:rPr>
              <a:t>。数字图</a:t>
            </a:r>
            <a:r>
              <a:rPr lang="zh-CN" altLang="en-US" dirty="0">
                <a:solidFill>
                  <a:srgbClr val="000000"/>
                </a:solidFill>
                <a:latin typeface="KaiTi"/>
                <a:ea typeface="KaiTi"/>
              </a:rPr>
              <a:t>像</a:t>
            </a:r>
            <a:r>
              <a:rPr lang="zh-CN" dirty="0">
                <a:solidFill>
                  <a:srgbClr val="000000"/>
                </a:solidFill>
                <a:latin typeface="KaiTi"/>
                <a:ea typeface="KaiTi"/>
              </a:rPr>
              <a:t>类似于光栅图形，由有限行和有限列组成。每个基本单元叫做一个</a:t>
            </a:r>
            <a:r>
              <a:rPr lang="zh-CN" altLang="en-US" dirty="0">
                <a:solidFill>
                  <a:srgbClr val="000000"/>
                </a:solidFill>
                <a:latin typeface="KaiTi"/>
                <a:ea typeface="KaiTi"/>
              </a:rPr>
              <a:t>像</a:t>
            </a:r>
            <a:r>
              <a:rPr lang="zh-CN" dirty="0">
                <a:solidFill>
                  <a:srgbClr val="000000"/>
                </a:solidFill>
                <a:latin typeface="KaiTi"/>
                <a:ea typeface="KaiTi"/>
              </a:rPr>
              <a:t>素</a:t>
            </a:r>
            <a:r>
              <a:rPr lang="en-US" dirty="0">
                <a:solidFill>
                  <a:srgbClr val="000000"/>
                </a:solidFill>
                <a:latin typeface="KaiTi"/>
                <a:ea typeface="KaiTi"/>
              </a:rPr>
              <a:t>(pixel)</a:t>
            </a:r>
            <a:r>
              <a:rPr lang="zh-CN" dirty="0">
                <a:solidFill>
                  <a:srgbClr val="000000"/>
                </a:solidFill>
                <a:latin typeface="KaiTi"/>
                <a:ea typeface="KaiTi"/>
              </a:rPr>
              <a:t>。三维图</a:t>
            </a:r>
            <a:r>
              <a:rPr lang="zh-CN" altLang="en-US" dirty="0">
                <a:solidFill>
                  <a:srgbClr val="000000"/>
                </a:solidFill>
                <a:latin typeface="KaiTi"/>
                <a:ea typeface="KaiTi"/>
              </a:rPr>
              <a:t>像</a:t>
            </a:r>
            <a:r>
              <a:rPr lang="zh-CN" dirty="0">
                <a:solidFill>
                  <a:srgbClr val="000000"/>
                </a:solidFill>
                <a:latin typeface="KaiTi"/>
                <a:ea typeface="KaiTi"/>
              </a:rPr>
              <a:t>的</a:t>
            </a:r>
            <a:r>
              <a:rPr lang="zh-CN" altLang="en-US" dirty="0">
                <a:solidFill>
                  <a:srgbClr val="000000"/>
                </a:solidFill>
                <a:latin typeface="KaiTi"/>
                <a:ea typeface="KaiTi"/>
              </a:rPr>
              <a:t>像</a:t>
            </a:r>
            <a:r>
              <a:rPr lang="zh-CN" dirty="0">
                <a:solidFill>
                  <a:srgbClr val="000000"/>
                </a:solidFill>
                <a:latin typeface="KaiTi"/>
                <a:ea typeface="KaiTi"/>
              </a:rPr>
              <a:t>素又叫做体素</a:t>
            </a:r>
            <a:r>
              <a:rPr lang="en-US" dirty="0">
                <a:solidFill>
                  <a:srgbClr val="000000"/>
                </a:solidFill>
                <a:latin typeface="KaiTi"/>
                <a:ea typeface="KaiTi"/>
              </a:rPr>
              <a:t>(voxel)</a:t>
            </a:r>
            <a:r>
              <a:rPr lang="zh-CN" dirty="0">
                <a:solidFill>
                  <a:srgbClr val="000000"/>
                </a:solidFill>
                <a:latin typeface="KaiTi"/>
                <a:ea typeface="KaiTi"/>
              </a:rPr>
              <a:t>。通常的二维数字图像是一个矩型，可以用一个二维数组</a:t>
            </a:r>
            <a:r>
              <a:rPr lang="en-US" i="1" dirty="0">
                <a:solidFill>
                  <a:srgbClr val="000000"/>
                </a:solidFill>
                <a:latin typeface="KaiTi"/>
                <a:ea typeface="KaiTi"/>
              </a:rPr>
              <a:t>I</a:t>
            </a:r>
            <a:r>
              <a:rPr lang="en-US" dirty="0">
                <a:solidFill>
                  <a:srgbClr val="000000"/>
                </a:solidFill>
                <a:latin typeface="KaiTi"/>
                <a:ea typeface="KaiTi"/>
              </a:rPr>
              <a:t>(</a:t>
            </a:r>
            <a:r>
              <a:rPr lang="en-US" i="1" dirty="0" err="1">
                <a:solidFill>
                  <a:srgbClr val="000000"/>
                </a:solidFill>
                <a:latin typeface="KaiTi"/>
                <a:ea typeface="KaiTi"/>
              </a:rPr>
              <a:t>x</a:t>
            </a:r>
            <a:r>
              <a:rPr lang="en-US" dirty="0" err="1">
                <a:solidFill>
                  <a:srgbClr val="000000"/>
                </a:solidFill>
                <a:latin typeface="KaiTi"/>
                <a:ea typeface="KaiTi"/>
              </a:rPr>
              <a:t>,</a:t>
            </a:r>
            <a:r>
              <a:rPr lang="en-US" i="1" dirty="0" err="1">
                <a:solidFill>
                  <a:srgbClr val="000000"/>
                </a:solidFill>
                <a:latin typeface="KaiTi"/>
                <a:ea typeface="KaiTi"/>
              </a:rPr>
              <a:t>y</a:t>
            </a:r>
            <a:r>
              <a:rPr lang="en-US" dirty="0">
                <a:solidFill>
                  <a:srgbClr val="000000"/>
                </a:solidFill>
                <a:latin typeface="KaiTi"/>
                <a:ea typeface="KaiTi"/>
              </a:rPr>
              <a:t>)</a:t>
            </a:r>
            <a:r>
              <a:rPr lang="zh-CN" dirty="0">
                <a:solidFill>
                  <a:srgbClr val="000000"/>
                </a:solidFill>
                <a:latin typeface="KaiTi"/>
                <a:ea typeface="KaiTi"/>
              </a:rPr>
              <a:t>来表示，其中</a:t>
            </a:r>
            <a:r>
              <a:rPr lang="en-US" i="1" dirty="0" err="1">
                <a:solidFill>
                  <a:srgbClr val="000000"/>
                </a:solidFill>
                <a:latin typeface="KaiTi"/>
                <a:ea typeface="KaiTi"/>
              </a:rPr>
              <a:t>x</a:t>
            </a:r>
            <a:r>
              <a:rPr lang="en-US" dirty="0" err="1">
                <a:solidFill>
                  <a:srgbClr val="000000"/>
                </a:solidFill>
                <a:latin typeface="KaiTi"/>
                <a:ea typeface="KaiTi"/>
              </a:rPr>
              <a:t>,</a:t>
            </a:r>
            <a:r>
              <a:rPr lang="en-US" i="1" dirty="0" err="1">
                <a:solidFill>
                  <a:srgbClr val="000000"/>
                </a:solidFill>
                <a:latin typeface="KaiTi"/>
                <a:ea typeface="KaiTi"/>
              </a:rPr>
              <a:t>y</a:t>
            </a:r>
            <a:r>
              <a:rPr lang="zh-CN" dirty="0">
                <a:solidFill>
                  <a:srgbClr val="000000"/>
                </a:solidFill>
                <a:latin typeface="KaiTi"/>
                <a:ea typeface="KaiTi"/>
              </a:rPr>
              <a:t>是二维空间中的某坐标系的坐标，</a:t>
            </a:r>
            <a:r>
              <a:rPr lang="en-US" i="1" dirty="0">
                <a:solidFill>
                  <a:srgbClr val="000000"/>
                </a:solidFill>
                <a:latin typeface="KaiTi"/>
                <a:ea typeface="KaiTi"/>
              </a:rPr>
              <a:t>I</a:t>
            </a:r>
            <a:r>
              <a:rPr lang="en-US" dirty="0">
                <a:solidFill>
                  <a:srgbClr val="000000"/>
                </a:solidFill>
                <a:latin typeface="KaiTi"/>
                <a:ea typeface="KaiTi"/>
              </a:rPr>
              <a:t>(</a:t>
            </a:r>
            <a:r>
              <a:rPr lang="en-US" i="1" dirty="0" err="1">
                <a:solidFill>
                  <a:srgbClr val="000000"/>
                </a:solidFill>
                <a:latin typeface="KaiTi"/>
                <a:ea typeface="KaiTi"/>
              </a:rPr>
              <a:t>x</a:t>
            </a:r>
            <a:r>
              <a:rPr lang="en-US" dirty="0" err="1">
                <a:solidFill>
                  <a:srgbClr val="000000"/>
                </a:solidFill>
                <a:latin typeface="KaiTi"/>
                <a:ea typeface="KaiTi"/>
              </a:rPr>
              <a:t>,</a:t>
            </a:r>
            <a:r>
              <a:rPr lang="en-US" i="1" dirty="0" err="1">
                <a:solidFill>
                  <a:srgbClr val="000000"/>
                </a:solidFill>
                <a:latin typeface="KaiTi"/>
                <a:ea typeface="KaiTi"/>
              </a:rPr>
              <a:t>y</a:t>
            </a:r>
            <a:r>
              <a:rPr lang="en-US" dirty="0">
                <a:solidFill>
                  <a:srgbClr val="000000"/>
                </a:solidFill>
                <a:latin typeface="KaiTi"/>
                <a:ea typeface="KaiTi"/>
              </a:rPr>
              <a:t>)</a:t>
            </a:r>
            <a:r>
              <a:rPr lang="zh-CN" dirty="0">
                <a:solidFill>
                  <a:srgbClr val="000000"/>
                </a:solidFill>
                <a:latin typeface="KaiTi"/>
                <a:ea typeface="KaiTi"/>
              </a:rPr>
              <a:t>表示图像在该点处的灰度值等性质。彩色可以是红绿蓝三个单色的一定灰度值的合成。一般来说，这些坐标和灰度值是实数，不仅依赖于坐标系的选取，而且依赖于灰度值的度量单位。但是，数字计算机只可能表示有限字长的有限个数字。所以必须把灰度值离散化。简单地说，数字图</a:t>
            </a:r>
            <a:r>
              <a:rPr lang="zh-CN" altLang="en-US" dirty="0">
                <a:solidFill>
                  <a:srgbClr val="000000"/>
                </a:solidFill>
                <a:latin typeface="KaiTi"/>
                <a:ea typeface="KaiTi"/>
              </a:rPr>
              <a:t>像</a:t>
            </a:r>
            <a:r>
              <a:rPr lang="zh-CN" dirty="0">
                <a:solidFill>
                  <a:srgbClr val="000000"/>
                </a:solidFill>
                <a:latin typeface="KaiTi"/>
                <a:ea typeface="KaiTi"/>
              </a:rPr>
              <a:t>等同于一个整数值的有限矩阵。数字图像是数字图像处理和分析的对</a:t>
            </a:r>
            <a:r>
              <a:rPr lang="zh-CN" altLang="en-US" dirty="0">
                <a:solidFill>
                  <a:srgbClr val="000000"/>
                </a:solidFill>
                <a:latin typeface="KaiTi"/>
                <a:ea typeface="KaiTi"/>
              </a:rPr>
              <a:t>像</a:t>
            </a:r>
            <a:r>
              <a:rPr lang="zh-CN" dirty="0">
                <a:solidFill>
                  <a:srgbClr val="000000"/>
                </a:solidFill>
                <a:latin typeface="KaiTi"/>
                <a:ea typeface="KaiTi"/>
              </a:rPr>
              <a:t>。</a:t>
            </a:r>
          </a:p>
        </p:txBody>
      </p:sp>
      <p:sp>
        <p:nvSpPr>
          <p:cNvPr id="28" name="文本框 27"/>
          <p:cNvSpPr txBox="1"/>
          <p:nvPr/>
        </p:nvSpPr>
        <p:spPr>
          <a:xfrm>
            <a:off x="390197" y="1146941"/>
            <a:ext cx="8454259" cy="361950"/>
          </a:xfrm>
          <a:prstGeom prst="rect">
            <a:avLst/>
          </a:prstGeom>
          <a:ln w="12700">
            <a:prstDash val="solid"/>
          </a:ln>
        </p:spPr>
        <p:txBody>
          <a:bodyPr>
            <a:spAutoFit/>
          </a:bodyPr>
          <a:lstStyle/>
          <a:p>
            <a:pPr marL="349758" indent="-349758">
              <a:buFont typeface="Wingdings" charset="0"/>
              <a:buChar char="l"/>
            </a:pPr>
            <a:r>
              <a:rPr lang="zh-CN">
                <a:latin typeface="KaiTi"/>
                <a:ea typeface="KaiTi"/>
              </a:rPr>
              <a:t>图像的分类</a:t>
            </a:r>
          </a:p>
        </p:txBody>
      </p:sp>
      <p:sp>
        <p:nvSpPr>
          <p:cNvPr id="29" name="文本框 28"/>
          <p:cNvSpPr txBox="1"/>
          <p:nvPr/>
        </p:nvSpPr>
        <p:spPr>
          <a:xfrm>
            <a:off x="786305" y="1604141"/>
            <a:ext cx="7662042" cy="1352550"/>
          </a:xfrm>
          <a:prstGeom prst="rect">
            <a:avLst/>
          </a:prstGeom>
          <a:ln w="12700">
            <a:prstDash val="solid"/>
          </a:ln>
        </p:spPr>
        <p:txBody>
          <a:bodyPr>
            <a:spAutoFit/>
          </a:bodyPr>
          <a:lstStyle/>
          <a:p>
            <a:pPr marL="349758" indent="-349758">
              <a:lnSpc>
                <a:spcPct val="90000"/>
              </a:lnSpc>
              <a:buFont typeface="Wingdings" charset="0"/>
              <a:buChar char="ü"/>
            </a:pPr>
            <a:r>
              <a:rPr lang="zh-CN">
                <a:solidFill>
                  <a:srgbClr val="000000"/>
                </a:solidFill>
                <a:latin typeface="KaiTi"/>
                <a:ea typeface="KaiTi"/>
              </a:rPr>
              <a:t>按灰度分类：二值、多灰度</a:t>
            </a:r>
          </a:p>
          <a:p>
            <a:pPr marL="349758" indent="-349758">
              <a:lnSpc>
                <a:spcPct val="90000"/>
              </a:lnSpc>
              <a:buFont typeface="Wingdings" charset="0"/>
              <a:buChar char="ü"/>
            </a:pPr>
            <a:r>
              <a:rPr lang="zh-CN">
                <a:solidFill>
                  <a:srgbClr val="000000"/>
                </a:solidFill>
                <a:latin typeface="KaiTi"/>
                <a:ea typeface="KaiTi"/>
              </a:rPr>
              <a:t>按色彩分类：单色、彩色</a:t>
            </a:r>
          </a:p>
          <a:p>
            <a:pPr marL="349758" indent="-349758">
              <a:lnSpc>
                <a:spcPct val="90000"/>
              </a:lnSpc>
              <a:buFont typeface="Wingdings" charset="0"/>
              <a:buChar char="ü"/>
            </a:pPr>
            <a:r>
              <a:rPr lang="zh-CN">
                <a:solidFill>
                  <a:srgbClr val="000000"/>
                </a:solidFill>
                <a:latin typeface="KaiTi"/>
                <a:ea typeface="KaiTi"/>
              </a:rPr>
              <a:t>按运动分类：静态、动态</a:t>
            </a:r>
          </a:p>
          <a:p>
            <a:pPr marL="349758" indent="-349758">
              <a:lnSpc>
                <a:spcPct val="90000"/>
              </a:lnSpc>
              <a:buFont typeface="Wingdings" charset="0"/>
              <a:buChar char="ü"/>
            </a:pPr>
            <a:r>
              <a:rPr lang="zh-CN">
                <a:solidFill>
                  <a:srgbClr val="000000"/>
                </a:solidFill>
                <a:latin typeface="KaiTi"/>
                <a:ea typeface="KaiTi"/>
              </a:rPr>
              <a:t>按时空分布分类：二维、三维</a:t>
            </a:r>
          </a:p>
          <a:p>
            <a:pPr marL="349758" indent="-349758">
              <a:buFont typeface="Wingdings" charset="0"/>
              <a:buChar char="l"/>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基于</a:t>
            </a:r>
            <a:r>
              <a:rPr lang="en-US">
                <a:latin typeface="KaiTi"/>
                <a:ea typeface="KaiTi"/>
              </a:rPr>
              <a:t>matlab</a:t>
            </a:r>
            <a:r>
              <a:rPr lang="zh-CN">
                <a:latin typeface="KaiTi"/>
                <a:ea typeface="KaiTi"/>
              </a:rPr>
              <a:t>图像处理基础</a:t>
            </a:r>
          </a:p>
        </p:txBody>
      </p:sp>
      <p:sp>
        <p:nvSpPr>
          <p:cNvPr id="25" name="文本框 24"/>
          <p:cNvSpPr txBox="1"/>
          <p:nvPr/>
        </p:nvSpPr>
        <p:spPr>
          <a:xfrm>
            <a:off x="413845" y="1194238"/>
            <a:ext cx="7969469" cy="361950"/>
          </a:xfrm>
          <a:prstGeom prst="rect">
            <a:avLst/>
          </a:prstGeom>
          <a:ln w="12700">
            <a:prstDash val="solid"/>
          </a:ln>
        </p:spPr>
        <p:txBody>
          <a:bodyPr>
            <a:spAutoFit/>
          </a:bodyPr>
          <a:lstStyle/>
          <a:p>
            <a:pPr marL="349758" indent="-349758">
              <a:buFont typeface="Wingdings" charset="0"/>
              <a:buChar char="ü"/>
            </a:pPr>
            <a:r>
              <a:rPr lang="zh-CN" sz="1800" b="0" i="0" strike="noStrike" spc="0" dirty="0">
                <a:solidFill>
                  <a:srgbClr val="1D1D1D"/>
                </a:solidFill>
                <a:latin typeface="KaiTi"/>
                <a:ea typeface="KaiTi"/>
              </a:rPr>
              <a:t>彩色图像转化为灰度图像</a:t>
            </a:r>
          </a:p>
        </p:txBody>
      </p:sp>
      <p:sp>
        <p:nvSpPr>
          <p:cNvPr id="26" name="文本框 25"/>
          <p:cNvSpPr txBox="1"/>
          <p:nvPr/>
        </p:nvSpPr>
        <p:spPr>
          <a:xfrm>
            <a:off x="817900" y="1684434"/>
            <a:ext cx="7792107" cy="2308324"/>
          </a:xfrm>
          <a:prstGeom prst="rect">
            <a:avLst/>
          </a:prstGeom>
          <a:ln w="12700">
            <a:prstDash val="solid"/>
          </a:ln>
        </p:spPr>
        <p:txBody>
          <a:bodyPr>
            <a:spAutoFit/>
          </a:bodyPr>
          <a:lstStyle/>
          <a:p>
            <a:pPr marL="0" indent="0" algn="l" defTabSz="25400">
              <a:lnSpc>
                <a:spcPct val="100000"/>
              </a:lnSpc>
              <a:buNone/>
            </a:pPr>
            <a:r>
              <a:rPr lang="en-US" sz="1800" b="0" i="0" strike="noStrike" spc="0" dirty="0">
                <a:solidFill>
                  <a:srgbClr val="1D1D1D"/>
                </a:solidFill>
                <a:latin typeface="KaiTi"/>
                <a:ea typeface="KaiTi"/>
              </a:rPr>
              <a:t>I=rgb2gray(RGB);</a:t>
            </a:r>
            <a:r>
              <a:rPr lang="zh-CN" sz="1800" b="0" i="0" strike="noStrike" spc="0" dirty="0">
                <a:solidFill>
                  <a:srgbClr val="1D1D1D"/>
                </a:solidFill>
                <a:latin typeface="KaiTi"/>
                <a:ea typeface="KaiTi"/>
              </a:rPr>
              <a:t>将彩色图像</a:t>
            </a:r>
            <a:r>
              <a:rPr lang="en-US" sz="1800" b="0" i="0" strike="noStrike" spc="0" dirty="0">
                <a:solidFill>
                  <a:srgbClr val="1D1D1D"/>
                </a:solidFill>
                <a:latin typeface="KaiTi"/>
                <a:ea typeface="KaiTi"/>
              </a:rPr>
              <a:t>RGB</a:t>
            </a:r>
            <a:r>
              <a:rPr lang="zh-CN" sz="1800" b="0" i="0" strike="noStrike" spc="0" dirty="0">
                <a:solidFill>
                  <a:srgbClr val="1D1D1D"/>
                </a:solidFill>
                <a:latin typeface="KaiTi"/>
                <a:ea typeface="KaiTi"/>
              </a:rPr>
              <a:t>转化为灰度图像；</a:t>
            </a:r>
          </a:p>
          <a:p>
            <a:pPr marL="0" indent="0" algn="l" defTabSz="12700">
              <a:lnSpc>
                <a:spcPct val="100000"/>
              </a:lnSpc>
              <a:buNone/>
            </a:pPr>
            <a:endParaRPr lang="zh-CN" sz="1800" b="0" i="0" strike="noStrike" spc="0" dirty="0">
              <a:solidFill>
                <a:srgbClr val="1D1D1D"/>
              </a:solidFill>
              <a:latin typeface="KaiTi"/>
              <a:ea typeface="KaiTi"/>
            </a:endParaRPr>
          </a:p>
          <a:p>
            <a:pPr marL="0" indent="0" algn="l" defTabSz="0">
              <a:lnSpc>
                <a:spcPct val="100000"/>
              </a:lnSpc>
              <a:buNone/>
            </a:pPr>
            <a:r>
              <a:rPr lang="en-US" sz="1800" b="0" i="0" strike="noStrike" spc="0" dirty="0">
                <a:solidFill>
                  <a:srgbClr val="1D1D1D"/>
                </a:solidFill>
                <a:latin typeface="KaiTi"/>
                <a:ea typeface="KaiTi"/>
              </a:rPr>
              <a:t>RGB = </a:t>
            </a:r>
            <a:r>
              <a:rPr lang="en-US" sz="1800" b="0" i="0" strike="noStrike" spc="0" dirty="0" err="1">
                <a:solidFill>
                  <a:srgbClr val="1D1D1D"/>
                </a:solidFill>
                <a:latin typeface="KaiTi"/>
                <a:ea typeface="KaiTi"/>
              </a:rPr>
              <a:t>imread</a:t>
            </a:r>
            <a:r>
              <a:rPr lang="en-US" sz="1800" b="0" i="0" strike="noStrike" spc="0" dirty="0">
                <a:solidFill>
                  <a:srgbClr val="1D1D1D"/>
                </a:solidFill>
                <a:latin typeface="KaiTi"/>
                <a:ea typeface="KaiTi"/>
              </a:rPr>
              <a:t>('gantrycrane.png');</a:t>
            </a:r>
          </a:p>
          <a:p>
            <a:pPr marL="0" indent="0" algn="l" defTabSz="0">
              <a:lnSpc>
                <a:spcPct val="100000"/>
              </a:lnSpc>
              <a:buNone/>
            </a:pPr>
            <a:r>
              <a:rPr lang="en-US" sz="1800" b="0" i="0" strike="noStrike" spc="0" dirty="0">
                <a:solidFill>
                  <a:srgbClr val="1D1D1D"/>
                </a:solidFill>
                <a:latin typeface="KaiTi"/>
                <a:ea typeface="KaiTi"/>
              </a:rPr>
              <a:t>J = rgb2gray(RGB);</a:t>
            </a:r>
          </a:p>
          <a:p>
            <a:pPr marL="0" indent="0" algn="l" defTabSz="0">
              <a:lnSpc>
                <a:spcPct val="100000"/>
              </a:lnSpc>
              <a:buNone/>
            </a:pPr>
            <a:r>
              <a:rPr lang="en-US" sz="1800" b="0" i="0" strike="noStrike" spc="0" dirty="0">
                <a:solidFill>
                  <a:srgbClr val="1D1D1D"/>
                </a:solidFill>
                <a:latin typeface="KaiTi"/>
                <a:ea typeface="KaiTi"/>
              </a:rPr>
              <a:t>subplot(1,2,1);</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(RGB);</a:t>
            </a:r>
          </a:p>
          <a:p>
            <a:pPr marL="0" indent="0" algn="l" defTabSz="0">
              <a:lnSpc>
                <a:spcPct val="100000"/>
              </a:lnSpc>
              <a:buNone/>
            </a:pPr>
            <a:r>
              <a:rPr lang="en-US" sz="1800" b="0" i="0" strike="noStrike" spc="0" dirty="0" err="1">
                <a:solidFill>
                  <a:srgbClr val="1D1D1D"/>
                </a:solidFill>
                <a:latin typeface="KaiTi"/>
                <a:ea typeface="KaiTi"/>
              </a:rPr>
              <a:t>xlabel</a:t>
            </a:r>
            <a:r>
              <a:rPr lang="en-US" sz="1800" b="0" i="0" strike="noStrike" spc="0" dirty="0">
                <a:solidFill>
                  <a:srgbClr val="1D1D1D"/>
                </a:solidFill>
                <a:latin typeface="KaiTi"/>
                <a:ea typeface="KaiTi"/>
              </a:rPr>
              <a:t>('(a)</a:t>
            </a:r>
            <a:r>
              <a:rPr lang="zh-CN" sz="1800" b="0" i="0" strike="noStrike" spc="0" dirty="0">
                <a:solidFill>
                  <a:srgbClr val="1D1D1D"/>
                </a:solidFill>
                <a:latin typeface="KaiTi"/>
                <a:ea typeface="KaiTi"/>
              </a:rPr>
              <a:t>彩色图像</a:t>
            </a:r>
            <a:r>
              <a:rPr lang="en-US" sz="1800" b="0" i="0" strike="noStrike" spc="0" dirty="0">
                <a:solidFill>
                  <a:srgbClr val="1D1D1D"/>
                </a:solidFill>
                <a:latin typeface="KaiTi"/>
                <a:ea typeface="KaiTi"/>
              </a:rPr>
              <a:t>')</a:t>
            </a:r>
          </a:p>
          <a:p>
            <a:pPr marL="0" indent="0" algn="l" defTabSz="0">
              <a:lnSpc>
                <a:spcPct val="100000"/>
              </a:lnSpc>
              <a:buNone/>
            </a:pPr>
            <a:r>
              <a:rPr lang="en-US" sz="1800" b="0" i="0" strike="noStrike" spc="0" dirty="0">
                <a:solidFill>
                  <a:srgbClr val="1D1D1D"/>
                </a:solidFill>
                <a:latin typeface="KaiTi"/>
                <a:ea typeface="KaiTi"/>
              </a:rPr>
              <a:t>subplot(1,2,2),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(J);</a:t>
            </a:r>
          </a:p>
          <a:p>
            <a:pPr marL="0" indent="0" algn="l" defTabSz="0">
              <a:lnSpc>
                <a:spcPct val="100000"/>
              </a:lnSpc>
              <a:buNone/>
            </a:pPr>
            <a:r>
              <a:rPr lang="en-US" sz="1800" b="0" i="0" strike="noStrike" spc="0" dirty="0" err="1">
                <a:solidFill>
                  <a:srgbClr val="1D1D1D"/>
                </a:solidFill>
                <a:latin typeface="KaiTi"/>
                <a:ea typeface="KaiTi"/>
              </a:rPr>
              <a:t>xlabel</a:t>
            </a:r>
            <a:r>
              <a:rPr lang="en-US" sz="1800" b="0" i="0" strike="noStrike" spc="0" dirty="0">
                <a:solidFill>
                  <a:srgbClr val="1D1D1D"/>
                </a:solidFill>
                <a:latin typeface="KaiTi"/>
                <a:ea typeface="KaiTi"/>
              </a:rPr>
              <a:t>('(b)</a:t>
            </a:r>
            <a:r>
              <a:rPr lang="zh-CN" sz="1800" b="0" i="0" strike="noStrike" spc="0" dirty="0">
                <a:solidFill>
                  <a:srgbClr val="1D1D1D"/>
                </a:solidFill>
                <a:latin typeface="KaiTi"/>
                <a:ea typeface="KaiTi"/>
              </a:rPr>
              <a:t>灰度图像</a:t>
            </a:r>
            <a:r>
              <a:rPr lang="en-US" sz="1800" b="0" i="0" strike="noStrike" spc="0" dirty="0">
                <a:solidFill>
                  <a:srgbClr val="1D1D1D"/>
                </a:solidFill>
                <a:latin typeface="KaiTi"/>
                <a:ea typeface="KaiTi"/>
              </a:rPr>
              <a:t>');</a:t>
            </a:r>
          </a:p>
        </p:txBody>
      </p:sp>
      <p:pic>
        <p:nvPicPr>
          <p:cNvPr id="5" name="图片 4">
            <a:extLst>
              <a:ext uri="{FF2B5EF4-FFF2-40B4-BE49-F238E27FC236}">
                <a16:creationId xmlns:a16="http://schemas.microsoft.com/office/drawing/2014/main" id="{10F5C8AB-9DCA-4D5F-87DE-D0B6DAF622B1}"/>
              </a:ext>
            </a:extLst>
          </p:cNvPr>
          <p:cNvPicPr>
            <a:picLocks noChangeAspect="1"/>
          </p:cNvPicPr>
          <p:nvPr/>
        </p:nvPicPr>
        <p:blipFill>
          <a:blip r:embed="rId2"/>
          <a:stretch>
            <a:fillRect/>
          </a:stretch>
        </p:blipFill>
        <p:spPr>
          <a:xfrm>
            <a:off x="1731579" y="3018856"/>
            <a:ext cx="5334000" cy="4000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图像的直方图</a:t>
            </a:r>
          </a:p>
        </p:txBody>
      </p:sp>
      <p:sp>
        <p:nvSpPr>
          <p:cNvPr id="25" name="文本框 24"/>
          <p:cNvSpPr txBox="1"/>
          <p:nvPr/>
        </p:nvSpPr>
        <p:spPr>
          <a:xfrm>
            <a:off x="413845" y="1041838"/>
            <a:ext cx="7969469" cy="1460500"/>
          </a:xfrm>
          <a:prstGeom prst="rect">
            <a:avLst/>
          </a:prstGeom>
          <a:ln w="12700">
            <a:prstDash val="solid"/>
          </a:ln>
        </p:spPr>
        <p:txBody>
          <a:bodyPr>
            <a:spAutoFit/>
          </a:bodyPr>
          <a:lstStyle/>
          <a:p>
            <a:pPr marL="349758" indent="-349758">
              <a:buFont typeface="Wingdings" charset="0"/>
              <a:buChar char="ü"/>
            </a:pPr>
            <a:r>
              <a:rPr lang="zh-CN" sz="1800" b="0" i="0" strike="noStrike" spc="0" dirty="0">
                <a:solidFill>
                  <a:srgbClr val="1D1D1D"/>
                </a:solidFill>
                <a:latin typeface="KaiTi"/>
                <a:ea typeface="KaiTi"/>
              </a:rPr>
              <a:t>统计一副图像中相同像素值的个数。</a:t>
            </a:r>
          </a:p>
          <a:p>
            <a:pPr marL="0" indent="0" algn="l" defTabSz="0">
              <a:lnSpc>
                <a:spcPct val="100000"/>
              </a:lnSpc>
              <a:buNone/>
            </a:pPr>
            <a:r>
              <a:rPr lang="en-US" sz="1800" b="0" i="0" strike="noStrike" spc="0" dirty="0">
                <a:solidFill>
                  <a:srgbClr val="1D1D1D"/>
                </a:solidFill>
                <a:latin typeface="KaiTi"/>
                <a:ea typeface="KaiTi"/>
              </a:rPr>
              <a:t>   </a:t>
            </a:r>
            <a:r>
              <a:rPr lang="en-US" sz="1800" b="0" i="0" strike="noStrike" spc="0" dirty="0" err="1">
                <a:solidFill>
                  <a:srgbClr val="1D1D1D"/>
                </a:solidFill>
                <a:latin typeface="KaiTi"/>
                <a:ea typeface="KaiTi"/>
              </a:rPr>
              <a:t>imhist</a:t>
            </a:r>
            <a:r>
              <a:rPr lang="en-US" sz="1800" b="0" i="0" strike="noStrike" spc="0" dirty="0">
                <a:solidFill>
                  <a:srgbClr val="1D1D1D"/>
                </a:solidFill>
                <a:latin typeface="KaiTi"/>
                <a:ea typeface="KaiTi"/>
              </a:rPr>
              <a:t>(I)</a:t>
            </a:r>
            <a:r>
              <a:rPr lang="zh-CN" sz="1800" b="0" i="0" strike="noStrike" spc="0" dirty="0">
                <a:solidFill>
                  <a:srgbClr val="1D1D1D"/>
                </a:solidFill>
                <a:latin typeface="KaiTi"/>
                <a:ea typeface="KaiTi"/>
              </a:rPr>
              <a:t>可以显示一幅图像的直方图</a:t>
            </a:r>
          </a:p>
          <a:p>
            <a:pPr marL="0" indent="0" algn="l" defTabSz="0">
              <a:lnSpc>
                <a:spcPct val="100000"/>
              </a:lnSpc>
              <a:buNone/>
            </a:pPr>
            <a:r>
              <a:rPr lang="en-US" sz="1800" b="0" i="0" strike="noStrike" spc="0" dirty="0">
                <a:solidFill>
                  <a:srgbClr val="1D1D1D"/>
                </a:solidFill>
                <a:latin typeface="KaiTi"/>
                <a:ea typeface="KaiTi"/>
              </a:rPr>
              <a:t>   I= </a:t>
            </a:r>
            <a:r>
              <a:rPr lang="en-US" sz="1800" b="0" i="0" strike="noStrike" spc="0" dirty="0" err="1">
                <a:solidFill>
                  <a:srgbClr val="1D1D1D"/>
                </a:solidFill>
                <a:latin typeface="KaiTi"/>
                <a:ea typeface="KaiTi"/>
              </a:rPr>
              <a:t>imread</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pout.tif</a:t>
            </a:r>
            <a:r>
              <a:rPr lang="en-US" sz="1800" b="0" i="0" strike="noStrike" spc="0" dirty="0">
                <a:solidFill>
                  <a:srgbClr val="1D1D1D"/>
                </a:solidFill>
                <a:latin typeface="KaiTi"/>
                <a:ea typeface="KaiTi"/>
              </a:rPr>
              <a:t>');%</a:t>
            </a:r>
            <a:r>
              <a:rPr lang="zh-CN" sz="1800" b="0" i="0" strike="noStrike" spc="0" dirty="0">
                <a:solidFill>
                  <a:srgbClr val="1D1D1D"/>
                </a:solidFill>
                <a:latin typeface="KaiTi"/>
                <a:ea typeface="KaiTi"/>
              </a:rPr>
              <a:t>读取图像</a:t>
            </a:r>
          </a:p>
          <a:p>
            <a:pPr marL="0" indent="0" algn="l" defTabSz="0">
              <a:lnSpc>
                <a:spcPct val="100000"/>
              </a:lnSpc>
              <a:buNone/>
            </a:pPr>
            <a:r>
              <a:rPr lang="en-US" sz="1800" b="0" i="0" strike="noStrike" spc="0" dirty="0">
                <a:solidFill>
                  <a:srgbClr val="1D1D1D"/>
                </a:solidFill>
                <a:latin typeface="KaiTi"/>
                <a:ea typeface="KaiTi"/>
              </a:rPr>
              <a:t>   subplot(121),</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(I);%</a:t>
            </a:r>
            <a:r>
              <a:rPr lang="zh-CN" sz="1800" b="0" i="0" strike="noStrike" spc="0" dirty="0">
                <a:solidFill>
                  <a:srgbClr val="1D1D1D"/>
                </a:solidFill>
                <a:latin typeface="KaiTi"/>
                <a:ea typeface="KaiTi"/>
              </a:rPr>
              <a:t>显示原图像</a:t>
            </a:r>
          </a:p>
          <a:p>
            <a:pPr marL="0" indent="0" algn="l" defTabSz="0">
              <a:lnSpc>
                <a:spcPct val="100000"/>
              </a:lnSpc>
              <a:buNone/>
            </a:pPr>
            <a:r>
              <a:rPr lang="en-US" sz="1800" b="0" i="0" strike="noStrike" spc="0" dirty="0">
                <a:solidFill>
                  <a:srgbClr val="1D1D1D"/>
                </a:solidFill>
                <a:latin typeface="KaiTi"/>
                <a:ea typeface="KaiTi"/>
              </a:rPr>
              <a:t>   subplot(122),</a:t>
            </a:r>
            <a:r>
              <a:rPr lang="en-US" sz="1800" b="0" i="0" strike="noStrike" spc="0" dirty="0" err="1">
                <a:solidFill>
                  <a:srgbClr val="1D1D1D"/>
                </a:solidFill>
                <a:latin typeface="KaiTi"/>
                <a:ea typeface="KaiTi"/>
              </a:rPr>
              <a:t>imhist</a:t>
            </a:r>
            <a:r>
              <a:rPr lang="en-US" sz="1800" b="0" i="0" strike="noStrike" spc="0" dirty="0">
                <a:solidFill>
                  <a:srgbClr val="1D1D1D"/>
                </a:solidFill>
                <a:latin typeface="KaiTi"/>
                <a:ea typeface="KaiTi"/>
              </a:rPr>
              <a:t>(I)%</a:t>
            </a:r>
            <a:r>
              <a:rPr lang="zh-CN" sz="1800" b="0" i="0" strike="noStrike" spc="0" dirty="0">
                <a:solidFill>
                  <a:srgbClr val="1D1D1D"/>
                </a:solidFill>
                <a:latin typeface="KaiTi"/>
                <a:ea typeface="KaiTi"/>
              </a:rPr>
              <a:t>显示其直方图</a:t>
            </a:r>
          </a:p>
        </p:txBody>
      </p:sp>
      <p:pic>
        <p:nvPicPr>
          <p:cNvPr id="3" name="图片 2">
            <a:extLst>
              <a:ext uri="{FF2B5EF4-FFF2-40B4-BE49-F238E27FC236}">
                <a16:creationId xmlns:a16="http://schemas.microsoft.com/office/drawing/2014/main" id="{9348BE8C-E60C-44A9-B3CD-E637F38A9F0E}"/>
              </a:ext>
            </a:extLst>
          </p:cNvPr>
          <p:cNvPicPr>
            <a:picLocks noChangeAspect="1"/>
          </p:cNvPicPr>
          <p:nvPr/>
        </p:nvPicPr>
        <p:blipFill>
          <a:blip r:embed="rId2"/>
          <a:stretch>
            <a:fillRect/>
          </a:stretch>
        </p:blipFill>
        <p:spPr>
          <a:xfrm>
            <a:off x="2009775" y="2440426"/>
            <a:ext cx="5334000" cy="4000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图像的直方图</a:t>
            </a:r>
          </a:p>
        </p:txBody>
      </p:sp>
      <p:sp>
        <p:nvSpPr>
          <p:cNvPr id="26" name="文本框 25"/>
          <p:cNvSpPr txBox="1"/>
          <p:nvPr/>
        </p:nvSpPr>
        <p:spPr>
          <a:xfrm>
            <a:off x="495123" y="960699"/>
            <a:ext cx="7969469" cy="2559050"/>
          </a:xfrm>
          <a:prstGeom prst="rect">
            <a:avLst/>
          </a:prstGeom>
          <a:ln w="12700">
            <a:prstDash val="solid"/>
          </a:ln>
        </p:spPr>
        <p:txBody>
          <a:bodyPr>
            <a:spAutoFit/>
          </a:bodyPr>
          <a:lstStyle/>
          <a:p>
            <a:pPr marL="349758" indent="-349758">
              <a:buFont typeface="Wingdings" charset="0"/>
              <a:buChar char="ü"/>
            </a:pPr>
            <a:r>
              <a:rPr lang="zh-CN" sz="1800" b="0" i="0" strike="noStrike" spc="0" dirty="0">
                <a:solidFill>
                  <a:srgbClr val="1D1D1D"/>
                </a:solidFill>
                <a:latin typeface="KaiTi"/>
                <a:ea typeface="KaiTi"/>
              </a:rPr>
              <a:t>直方图均衡化：将一幅图像的像素值均匀分布在图像的各个区间上，从而使图像的视觉效果得到改善。</a:t>
            </a:r>
          </a:p>
          <a:p>
            <a:pPr marL="0" indent="0">
              <a:buNone/>
            </a:pPr>
            <a:r>
              <a:rPr lang="en-US" sz="1800" b="0" i="0" strike="noStrike" spc="0" dirty="0">
                <a:solidFill>
                  <a:srgbClr val="1D1D1D"/>
                </a:solidFill>
                <a:latin typeface="KaiTi"/>
                <a:ea typeface="KaiTi"/>
              </a:rPr>
              <a:t>   I = </a:t>
            </a:r>
            <a:r>
              <a:rPr lang="en-US" sz="1800" b="0" i="0" strike="noStrike" spc="0" dirty="0" err="1">
                <a:solidFill>
                  <a:srgbClr val="1D1D1D"/>
                </a:solidFill>
                <a:latin typeface="KaiTi"/>
                <a:ea typeface="KaiTi"/>
              </a:rPr>
              <a:t>imread</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tire.tif</a:t>
            </a:r>
            <a:r>
              <a:rPr lang="en-US" sz="1800" b="0" i="0" strike="noStrike" spc="0" dirty="0">
                <a:solidFill>
                  <a:srgbClr val="1D1D1D"/>
                </a:solidFill>
                <a:latin typeface="KaiTi"/>
                <a:ea typeface="KaiTi"/>
              </a:rPr>
              <a:t>');%</a:t>
            </a:r>
            <a:r>
              <a:rPr lang="zh-CN" sz="1800" b="0" i="0" strike="noStrike" spc="0" dirty="0">
                <a:solidFill>
                  <a:srgbClr val="1D1D1D"/>
                </a:solidFill>
                <a:latin typeface="KaiTi"/>
                <a:ea typeface="KaiTi"/>
              </a:rPr>
              <a:t>读取图像</a:t>
            </a:r>
          </a:p>
          <a:p>
            <a:pPr marL="0" indent="0">
              <a:buNone/>
            </a:pPr>
            <a:r>
              <a:rPr lang="en-US" sz="1800" b="0" i="0" strike="noStrike" spc="0" dirty="0">
                <a:solidFill>
                  <a:srgbClr val="1D1D1D"/>
                </a:solidFill>
                <a:latin typeface="KaiTi"/>
                <a:ea typeface="KaiTi"/>
              </a:rPr>
              <a:t>   J = </a:t>
            </a:r>
            <a:r>
              <a:rPr lang="en-US" sz="1800" b="0" i="0" strike="noStrike" spc="0" dirty="0" err="1">
                <a:solidFill>
                  <a:srgbClr val="1D1D1D"/>
                </a:solidFill>
                <a:latin typeface="KaiTi"/>
                <a:ea typeface="KaiTi"/>
              </a:rPr>
              <a:t>histeq</a:t>
            </a:r>
            <a:r>
              <a:rPr lang="en-US" sz="1800" b="0" i="0" strike="noStrike" spc="0" dirty="0">
                <a:solidFill>
                  <a:srgbClr val="1D1D1D"/>
                </a:solidFill>
                <a:latin typeface="KaiTi"/>
                <a:ea typeface="KaiTi"/>
              </a:rPr>
              <a:t>(I);%</a:t>
            </a:r>
            <a:r>
              <a:rPr lang="zh-CN" sz="1800" b="0" i="0" strike="noStrike" spc="0" dirty="0">
                <a:solidFill>
                  <a:srgbClr val="1D1D1D"/>
                </a:solidFill>
                <a:latin typeface="KaiTi"/>
                <a:ea typeface="KaiTi"/>
              </a:rPr>
              <a:t>直方图均衡化</a:t>
            </a:r>
          </a:p>
          <a:p>
            <a:pPr marL="0" indent="0">
              <a:buNone/>
            </a:pPr>
            <a:r>
              <a:rPr lang="en-US" sz="1800" b="0" i="0" strike="noStrike" spc="0" dirty="0">
                <a:solidFill>
                  <a:srgbClr val="1D1D1D"/>
                </a:solidFill>
                <a:latin typeface="KaiTi"/>
                <a:ea typeface="KaiTi"/>
              </a:rPr>
              <a:t>   figure;%</a:t>
            </a:r>
            <a:r>
              <a:rPr lang="zh-CN" sz="1800" b="0" i="0" strike="noStrike" spc="0" dirty="0">
                <a:solidFill>
                  <a:srgbClr val="1D1D1D"/>
                </a:solidFill>
                <a:latin typeface="KaiTi"/>
                <a:ea typeface="KaiTi"/>
              </a:rPr>
              <a:t>显示原图像和均衡化后的图像</a:t>
            </a:r>
          </a:p>
          <a:p>
            <a:pPr marL="0" indent="0">
              <a:buNone/>
            </a:pPr>
            <a:r>
              <a:rPr lang="en-US" sz="1800" b="0" i="0" strike="noStrike" spc="0" dirty="0">
                <a:solidFill>
                  <a:srgbClr val="1D1D1D"/>
                </a:solidFill>
                <a:latin typeface="KaiTi"/>
                <a:ea typeface="KaiTi"/>
              </a:rPr>
              <a:t>   subplot(121),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(I);    subplot(122),</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(J)</a:t>
            </a:r>
          </a:p>
          <a:p>
            <a:pPr marL="0" indent="0">
              <a:buNone/>
            </a:pPr>
            <a:r>
              <a:rPr lang="en-US" sz="1800" b="0" i="0" strike="noStrike" spc="0" dirty="0">
                <a:solidFill>
                  <a:srgbClr val="1D1D1D"/>
                </a:solidFill>
                <a:latin typeface="KaiTi"/>
                <a:ea typeface="KaiTi"/>
              </a:rPr>
              <a:t>   figure;%</a:t>
            </a:r>
            <a:r>
              <a:rPr lang="zh-CN" sz="1800" b="0" i="0" strike="noStrike" spc="0" dirty="0">
                <a:solidFill>
                  <a:srgbClr val="1D1D1D"/>
                </a:solidFill>
                <a:latin typeface="KaiTi"/>
                <a:ea typeface="KaiTi"/>
              </a:rPr>
              <a:t>显示原图像和均衡化后图像的直方图</a:t>
            </a:r>
          </a:p>
          <a:p>
            <a:pPr marL="0" indent="0">
              <a:buNone/>
            </a:pPr>
            <a:r>
              <a:rPr lang="en-US" sz="1800" b="0" i="0" strike="noStrike" spc="0" dirty="0">
                <a:solidFill>
                  <a:srgbClr val="1D1D1D"/>
                </a:solidFill>
                <a:latin typeface="KaiTi"/>
                <a:ea typeface="KaiTi"/>
              </a:rPr>
              <a:t>   subplot(121), </a:t>
            </a:r>
            <a:r>
              <a:rPr lang="en-US" sz="1800" b="0" i="0" strike="noStrike" spc="0" dirty="0" err="1">
                <a:solidFill>
                  <a:srgbClr val="1D1D1D"/>
                </a:solidFill>
                <a:latin typeface="KaiTi"/>
                <a:ea typeface="KaiTi"/>
              </a:rPr>
              <a:t>imhist</a:t>
            </a:r>
            <a:r>
              <a:rPr lang="en-US" sz="1800" b="0" i="0" strike="noStrike" spc="0" dirty="0">
                <a:solidFill>
                  <a:srgbClr val="1D1D1D"/>
                </a:solidFill>
                <a:latin typeface="KaiTi"/>
                <a:ea typeface="KaiTi"/>
              </a:rPr>
              <a:t>(I,64);
   subplot(122), </a:t>
            </a:r>
            <a:r>
              <a:rPr lang="en-US" sz="1800" b="0" i="0" strike="noStrike" spc="0" dirty="0" err="1">
                <a:solidFill>
                  <a:srgbClr val="1D1D1D"/>
                </a:solidFill>
                <a:latin typeface="KaiTi"/>
                <a:ea typeface="KaiTi"/>
              </a:rPr>
              <a:t>imhist</a:t>
            </a:r>
            <a:r>
              <a:rPr lang="en-US" sz="1800" b="0" i="0" strike="noStrike" spc="0" dirty="0">
                <a:solidFill>
                  <a:srgbClr val="1D1D1D"/>
                </a:solidFill>
                <a:latin typeface="KaiTi"/>
                <a:ea typeface="KaiTi"/>
              </a:rPr>
              <a:t>(J,64);</a:t>
            </a:r>
          </a:p>
        </p:txBody>
      </p:sp>
      <p:pic>
        <p:nvPicPr>
          <p:cNvPr id="3" name="图片 2">
            <a:extLst>
              <a:ext uri="{FF2B5EF4-FFF2-40B4-BE49-F238E27FC236}">
                <a16:creationId xmlns:a16="http://schemas.microsoft.com/office/drawing/2014/main" id="{A607AF4F-398F-4676-AD46-E90C6664A16E}"/>
              </a:ext>
            </a:extLst>
          </p:cNvPr>
          <p:cNvPicPr>
            <a:picLocks noChangeAspect="1"/>
          </p:cNvPicPr>
          <p:nvPr/>
        </p:nvPicPr>
        <p:blipFill>
          <a:blip r:embed="rId2"/>
          <a:stretch>
            <a:fillRect/>
          </a:stretch>
        </p:blipFill>
        <p:spPr>
          <a:xfrm>
            <a:off x="-71439" y="2857500"/>
            <a:ext cx="5153024" cy="4000500"/>
          </a:xfrm>
          <a:prstGeom prst="rect">
            <a:avLst/>
          </a:prstGeom>
        </p:spPr>
      </p:pic>
      <p:pic>
        <p:nvPicPr>
          <p:cNvPr id="5" name="图片 4">
            <a:extLst>
              <a:ext uri="{FF2B5EF4-FFF2-40B4-BE49-F238E27FC236}">
                <a16:creationId xmlns:a16="http://schemas.microsoft.com/office/drawing/2014/main" id="{FA72AB1F-5B59-4C7F-B2A9-CCBF70BB0E14}"/>
              </a:ext>
            </a:extLst>
          </p:cNvPr>
          <p:cNvPicPr>
            <a:picLocks noChangeAspect="1"/>
          </p:cNvPicPr>
          <p:nvPr/>
        </p:nvPicPr>
        <p:blipFill>
          <a:blip r:embed="rId3"/>
          <a:stretch>
            <a:fillRect/>
          </a:stretch>
        </p:blipFill>
        <p:spPr>
          <a:xfrm>
            <a:off x="4793239" y="3205163"/>
            <a:ext cx="4237915" cy="3178436"/>
          </a:xfrm>
          <a:prstGeom prst="rect">
            <a:avLst/>
          </a:prstGeom>
        </p:spPr>
      </p:pic>
    </p:spTree>
    <p:extLst>
      <p:ext uri="{BB962C8B-B14F-4D97-AF65-F5344CB8AC3E}">
        <p14:creationId xmlns:p14="http://schemas.microsoft.com/office/powerpoint/2010/main" val="199019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lstStyle>
            <a:lvl1pPr lvl="0">
              <a:defRPr sz="3200">
                <a:latin typeface="微软雅黑"/>
                <a:ea typeface="微软雅黑"/>
              </a:defRPr>
            </a:lvl1pPr>
          </a:lstStyle>
          <a:p>
            <a:r>
              <a:rPr lang="zh-CN" sz="3200">
                <a:latin typeface="KaiTi"/>
                <a:ea typeface="KaiTi"/>
              </a:rPr>
              <a:t>图像边缘检测</a:t>
            </a:r>
          </a:p>
        </p:txBody>
      </p:sp>
      <p:sp>
        <p:nvSpPr>
          <p:cNvPr id="25" name="文本框 24"/>
          <p:cNvSpPr txBox="1"/>
          <p:nvPr/>
        </p:nvSpPr>
        <p:spPr>
          <a:xfrm>
            <a:off x="402021" y="915768"/>
            <a:ext cx="7969469" cy="5570756"/>
          </a:xfrm>
          <a:prstGeom prst="rect">
            <a:avLst/>
          </a:prstGeom>
          <a:ln w="12700">
            <a:prstDash val="solid"/>
          </a:ln>
        </p:spPr>
        <p:txBody>
          <a:bodyPr>
            <a:spAutoFit/>
          </a:bodyPr>
          <a:lstStyle/>
          <a:p>
            <a:pPr marL="349758" indent="-349758">
              <a:buFont typeface="Wingdings" charset="0"/>
              <a:buChar char="l"/>
            </a:pPr>
            <a:r>
              <a:rPr lang="zh-CN" sz="1800" b="0" i="0" strike="noStrike" spc="0" dirty="0">
                <a:solidFill>
                  <a:srgbClr val="1D1D1D"/>
                </a:solidFill>
                <a:latin typeface="KaiTi"/>
                <a:ea typeface="KaiTi"/>
              </a:rPr>
              <a:t>sobel方法</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349758" indent="-349758">
              <a:buFont typeface="Wingdings" charset="0"/>
              <a:buChar char="l"/>
            </a:pPr>
            <a:endParaRPr lang="en-US" altLang="zh-CN" sz="1800" b="0" i="0" strike="noStrike" spc="0" dirty="0">
              <a:solidFill>
                <a:srgbClr val="1D1D1D"/>
              </a:solidFill>
              <a:latin typeface="KaiTi"/>
              <a:ea typeface="KaiTi"/>
            </a:endParaRPr>
          </a:p>
          <a:p>
            <a:pPr marL="349758" indent="-349758">
              <a:buFont typeface="Wingdings" charset="0"/>
              <a:buChar char="l"/>
            </a:pPr>
            <a:endParaRPr lang="en-US" altLang="zh-CN" dirty="0">
              <a:solidFill>
                <a:srgbClr val="1D1D1D"/>
              </a:solidFill>
              <a:latin typeface="KaiTi"/>
              <a:ea typeface="KaiTi"/>
            </a:endParaRPr>
          </a:p>
          <a:p>
            <a:pPr marL="349758" indent="-349758">
              <a:buFont typeface="Wingdings" charset="0"/>
              <a:buChar char="l"/>
            </a:pPr>
            <a:endParaRPr lang="en-US" altLang="zh-CN" sz="1800" b="0" i="0" strike="noStrike" spc="0" dirty="0">
              <a:solidFill>
                <a:srgbClr val="1D1D1D"/>
              </a:solidFill>
              <a:latin typeface="KaiTi"/>
              <a:ea typeface="KaiTi"/>
            </a:endParaRPr>
          </a:p>
          <a:p>
            <a:pPr marL="349758" indent="-349758">
              <a:buFont typeface="Wingdings" charset="0"/>
              <a:buChar char="l"/>
            </a:pPr>
            <a:endParaRPr lang="en-US" altLang="zh-CN" dirty="0">
              <a:solidFill>
                <a:srgbClr val="1D1D1D"/>
              </a:solidFill>
              <a:latin typeface="KaiTi"/>
              <a:ea typeface="KaiTi"/>
            </a:endParaRPr>
          </a:p>
          <a:p>
            <a:pPr marL="349758" indent="-349758">
              <a:buFont typeface="Wingdings" charset="0"/>
              <a:buChar char="l"/>
            </a:pPr>
            <a:endParaRPr lang="en-US" altLang="zh-CN" sz="1800" b="0" i="0" strike="noStrike" spc="0" dirty="0">
              <a:solidFill>
                <a:srgbClr val="1D1D1D"/>
              </a:solidFill>
              <a:latin typeface="KaiTi"/>
              <a:ea typeface="KaiTi"/>
            </a:endParaRPr>
          </a:p>
          <a:p>
            <a:pPr marL="349758" indent="-349758">
              <a:buFont typeface="Wingdings" charset="0"/>
              <a:buChar char="l"/>
            </a:pPr>
            <a:r>
              <a:rPr lang="zh-CN" sz="1800" b="0" i="0" strike="noStrike" spc="0" dirty="0">
                <a:solidFill>
                  <a:srgbClr val="1D1D1D"/>
                </a:solidFill>
                <a:latin typeface="KaiTi"/>
                <a:ea typeface="KaiTi"/>
              </a:rPr>
              <a:t>prewitt方法</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en-US" sz="1600" dirty="0">
                <a:solidFill>
                  <a:srgbClr val="000000"/>
                </a:solidFill>
                <a:latin typeface="KaiTi"/>
                <a:ea typeface="KaiTi"/>
              </a:rPr>
              <a:t>    </a:t>
            </a:r>
          </a:p>
          <a:p>
            <a:pPr marL="0" indent="0">
              <a:buNone/>
            </a:pPr>
            <a:r>
              <a:rPr lang="en-US" sz="1600" dirty="0">
                <a:solidFill>
                  <a:srgbClr val="000000"/>
                </a:solidFill>
                <a:latin typeface="KaiTi"/>
                <a:ea typeface="KaiTi"/>
              </a:rPr>
              <a:t>    </a:t>
            </a:r>
          </a:p>
          <a:p>
            <a:pPr marL="0" indent="0" algn="l" defTabSz="0">
              <a:lnSpc>
                <a:spcPct val="100000"/>
              </a:lnSpc>
              <a:buNone/>
            </a:pPr>
            <a:r>
              <a:rPr lang="en-US" sz="1800" b="0" i="0" strike="noStrike" spc="0" dirty="0">
                <a:solidFill>
                  <a:srgbClr val="1D1D1D"/>
                </a:solidFill>
                <a:latin typeface="KaiTi"/>
                <a:ea typeface="KaiTi"/>
              </a:rPr>
              <a:t>   </a:t>
            </a:r>
          </a:p>
        </p:txBody>
      </p:sp>
      <p:sp>
        <p:nvSpPr>
          <p:cNvPr id="26" name="文本框 25"/>
          <p:cNvSpPr txBox="1"/>
          <p:nvPr/>
        </p:nvSpPr>
        <p:spPr>
          <a:xfrm>
            <a:off x="780393" y="1312479"/>
            <a:ext cx="7390086" cy="2585323"/>
          </a:xfrm>
          <a:prstGeom prst="rect">
            <a:avLst/>
          </a:prstGeom>
          <a:ln w="12700">
            <a:prstDash val="solid"/>
          </a:ln>
        </p:spPr>
        <p:txBody>
          <a:bodyPr>
            <a:spAutoFit/>
          </a:bodyPr>
          <a:lstStyle/>
          <a:p>
            <a:pPr marL="349758" indent="-349758">
              <a:buFont typeface="Wingdings" charset="0"/>
              <a:buChar char="ü"/>
            </a:pPr>
            <a:r>
              <a:rPr lang="en-US" altLang="zh-CN" dirty="0" err="1">
                <a:solidFill>
                  <a:srgbClr val="000000"/>
                </a:solidFill>
                <a:latin typeface="KaiTi"/>
                <a:ea typeface="KaiTi"/>
              </a:rPr>
              <a:t>s</a:t>
            </a:r>
            <a:r>
              <a:rPr lang="en-US" altLang="zh-CN" sz="1800" dirty="0" err="1">
                <a:solidFill>
                  <a:srgbClr val="000000"/>
                </a:solidFill>
                <a:latin typeface="KaiTi"/>
                <a:ea typeface="KaiTi"/>
              </a:rPr>
              <a:t>obel</a:t>
            </a:r>
            <a:r>
              <a:rPr lang="zh-CN" altLang="en-US" sz="1800" dirty="0">
                <a:solidFill>
                  <a:srgbClr val="000000"/>
                </a:solidFill>
                <a:latin typeface="KaiTi"/>
                <a:ea typeface="KaiTi"/>
              </a:rPr>
              <a:t>算子结合了高斯平滑和微分求导，对噪声具有平滑作用。</a:t>
            </a:r>
            <a:endParaRPr lang="en-US" altLang="zh-CN" sz="1800" dirty="0">
              <a:solidFill>
                <a:srgbClr val="000000"/>
              </a:solidFill>
              <a:latin typeface="KaiTi"/>
              <a:ea typeface="KaiTi"/>
            </a:endParaRPr>
          </a:p>
          <a:p>
            <a:pPr marL="349758" indent="-349758">
              <a:buFont typeface="Wingdings" charset="0"/>
              <a:buChar char="ü"/>
            </a:pPr>
            <a:r>
              <a:rPr lang="zh-CN" altLang="en-US" sz="1800" dirty="0">
                <a:solidFill>
                  <a:srgbClr val="000000"/>
                </a:solidFill>
                <a:latin typeface="KaiTi"/>
                <a:ea typeface="KaiTi"/>
              </a:rPr>
              <a:t>  表示水平方向， 表示垂直方向。</a:t>
            </a:r>
            <a:endParaRPr lang="en-US" altLang="zh-CN" sz="1800" dirty="0">
              <a:solidFill>
                <a:srgbClr val="000000"/>
              </a:solidFill>
              <a:latin typeface="KaiTi"/>
              <a:ea typeface="KaiTi"/>
            </a:endParaRPr>
          </a:p>
          <a:p>
            <a:endParaRPr lang="en-US" dirty="0">
              <a:solidFill>
                <a:srgbClr val="000000"/>
              </a:solidFill>
              <a:latin typeface="KaiTi"/>
              <a:ea typeface="KaiTi"/>
            </a:endParaRPr>
          </a:p>
          <a:p>
            <a:endParaRPr lang="en-US" sz="1800" dirty="0">
              <a:solidFill>
                <a:srgbClr val="000000"/>
              </a:solidFill>
              <a:latin typeface="KaiTi"/>
              <a:ea typeface="KaiTi"/>
            </a:endParaRPr>
          </a:p>
          <a:p>
            <a:endParaRPr lang="en-US" sz="1800" dirty="0">
              <a:solidFill>
                <a:srgbClr val="000000"/>
              </a:solidFill>
              <a:latin typeface="KaiTi"/>
              <a:ea typeface="KaiTi"/>
            </a:endParaRPr>
          </a:p>
          <a:p>
            <a:pPr marL="349758" indent="-349758">
              <a:buFont typeface="Wingdings" charset="0"/>
              <a:buChar char="ü"/>
            </a:pPr>
            <a:r>
              <a:rPr lang="en-US" sz="1800" dirty="0">
                <a:solidFill>
                  <a:srgbClr val="000000"/>
                </a:solidFill>
                <a:latin typeface="KaiTi"/>
                <a:ea typeface="KaiTi"/>
              </a:rPr>
              <a:t>BW=edge(I,'</a:t>
            </a:r>
            <a:r>
              <a:rPr lang="en-US" sz="1800" dirty="0" err="1">
                <a:solidFill>
                  <a:srgbClr val="000000"/>
                </a:solidFill>
                <a:latin typeface="KaiTi"/>
                <a:ea typeface="KaiTi"/>
              </a:rPr>
              <a:t>sobel</a:t>
            </a:r>
            <a:r>
              <a:rPr lang="en-US" sz="1800" dirty="0">
                <a:solidFill>
                  <a:srgbClr val="000000"/>
                </a:solidFill>
                <a:latin typeface="KaiTi"/>
                <a:ea typeface="KaiTi"/>
              </a:rPr>
              <a:t>',</a:t>
            </a:r>
            <a:r>
              <a:rPr lang="en-US" sz="1800" dirty="0" err="1">
                <a:solidFill>
                  <a:srgbClr val="000000"/>
                </a:solidFill>
                <a:latin typeface="KaiTi"/>
                <a:ea typeface="KaiTi"/>
              </a:rPr>
              <a:t>thresh,direction</a:t>
            </a:r>
            <a:r>
              <a:rPr lang="zh-CN" sz="1800" dirty="0">
                <a:solidFill>
                  <a:srgbClr val="000000"/>
                </a:solidFill>
                <a:latin typeface="KaiTi"/>
                <a:ea typeface="KaiTi"/>
              </a:rPr>
              <a:t>，</a:t>
            </a:r>
            <a:r>
              <a:rPr lang="en-US" sz="1800" dirty="0">
                <a:solidFill>
                  <a:srgbClr val="000000"/>
                </a:solidFill>
                <a:latin typeface="KaiTi"/>
                <a:ea typeface="KaiTi"/>
              </a:rPr>
              <a:t>options)</a:t>
            </a:r>
          </a:p>
          <a:p>
            <a:pPr marL="349758" indent="-349758" algn="l" defTabSz="228600">
              <a:lnSpc>
                <a:spcPct val="100000"/>
              </a:lnSpc>
              <a:buFont typeface="Wingdings" charset="0"/>
              <a:buChar char="ü"/>
            </a:pPr>
            <a:r>
              <a:rPr lang="en-US" sz="1800" b="0" i="0" strike="noStrike" spc="0" dirty="0" err="1">
                <a:solidFill>
                  <a:srgbClr val="000000"/>
                </a:solidFill>
                <a:latin typeface="KaiTi"/>
                <a:ea typeface="KaiTi"/>
              </a:rPr>
              <a:t>thresth</a:t>
            </a:r>
            <a:r>
              <a:rPr lang="zh-CN" sz="1800" b="0" i="0" strike="noStrike" spc="0" dirty="0">
                <a:solidFill>
                  <a:srgbClr val="000000"/>
                </a:solidFill>
                <a:latin typeface="KaiTi"/>
                <a:ea typeface="KaiTi"/>
              </a:rPr>
              <a:t>指阈值，低于该阈值的像素值被忽略，</a:t>
            </a:r>
            <a:r>
              <a:rPr lang="en-US" sz="1800" b="0" i="0" strike="noStrike" spc="0" dirty="0">
                <a:solidFill>
                  <a:srgbClr val="000000"/>
                </a:solidFill>
                <a:latin typeface="KaiTi"/>
                <a:ea typeface="KaiTi"/>
              </a:rPr>
              <a:t>direction</a:t>
            </a:r>
            <a:r>
              <a:rPr lang="zh-CN" sz="1800" b="0" i="0" strike="noStrike" spc="0" dirty="0">
                <a:solidFill>
                  <a:srgbClr val="000000"/>
                </a:solidFill>
                <a:latin typeface="KaiTi"/>
                <a:ea typeface="KaiTi"/>
              </a:rPr>
              <a:t>指检测的方法，可取</a:t>
            </a:r>
            <a:r>
              <a:rPr lang="en-US" sz="1800" b="0" i="0" strike="noStrike" spc="0" dirty="0">
                <a:solidFill>
                  <a:srgbClr val="000000"/>
                </a:solidFill>
                <a:latin typeface="KaiTi"/>
                <a:ea typeface="KaiTi"/>
              </a:rPr>
              <a:t>horizontal</a:t>
            </a:r>
            <a:r>
              <a:rPr lang="zh-CN" sz="1800" b="0" i="0" strike="noStrike" spc="0" dirty="0">
                <a:solidFill>
                  <a:srgbClr val="000000"/>
                </a:solidFill>
                <a:latin typeface="KaiTi"/>
                <a:ea typeface="KaiTi"/>
              </a:rPr>
              <a:t>，</a:t>
            </a:r>
            <a:r>
              <a:rPr lang="en-US" sz="1800" b="0" i="0" strike="noStrike" spc="0" dirty="0">
                <a:solidFill>
                  <a:srgbClr val="000000"/>
                </a:solidFill>
                <a:latin typeface="KaiTi"/>
                <a:ea typeface="KaiTi"/>
              </a:rPr>
              <a:t>vertical</a:t>
            </a:r>
            <a:r>
              <a:rPr lang="zh-CN" sz="1800" b="0" i="0" strike="noStrike" spc="0" dirty="0">
                <a:solidFill>
                  <a:srgbClr val="000000"/>
                </a:solidFill>
                <a:latin typeface="KaiTi"/>
                <a:ea typeface="KaiTi"/>
              </a:rPr>
              <a:t>或者</a:t>
            </a:r>
            <a:r>
              <a:rPr lang="en-US" sz="1800" b="0" i="0" strike="noStrike" spc="0" dirty="0">
                <a:solidFill>
                  <a:srgbClr val="000000"/>
                </a:solidFill>
                <a:latin typeface="KaiTi"/>
                <a:ea typeface="KaiTi"/>
              </a:rPr>
              <a:t>both, </a:t>
            </a:r>
            <a:r>
              <a:rPr lang="zh-CN" sz="1800" b="0" i="0" strike="noStrike" spc="0" dirty="0">
                <a:solidFill>
                  <a:srgbClr val="000000"/>
                </a:solidFill>
                <a:latin typeface="KaiTi"/>
                <a:ea typeface="KaiTi"/>
              </a:rPr>
              <a:t>默认是</a:t>
            </a:r>
            <a:r>
              <a:rPr lang="en-US" sz="1800" b="0" i="0" strike="noStrike" spc="0" dirty="0">
                <a:solidFill>
                  <a:srgbClr val="000000"/>
                </a:solidFill>
                <a:latin typeface="KaiTi"/>
                <a:ea typeface="KaiTi"/>
              </a:rPr>
              <a:t>thinning, </a:t>
            </a:r>
            <a:r>
              <a:rPr lang="zh-CN" sz="1800" b="0" i="0" strike="noStrike" spc="0" dirty="0">
                <a:solidFill>
                  <a:srgbClr val="000000"/>
                </a:solidFill>
                <a:latin typeface="KaiTi"/>
                <a:ea typeface="KaiTi"/>
              </a:rPr>
              <a:t>即边缘细化。</a:t>
            </a:r>
          </a:p>
        </p:txBody>
      </p:sp>
      <p:sp>
        <p:nvSpPr>
          <p:cNvPr id="27" name="文本框 26"/>
          <p:cNvSpPr txBox="1"/>
          <p:nvPr/>
        </p:nvSpPr>
        <p:spPr>
          <a:xfrm>
            <a:off x="780393" y="4370413"/>
            <a:ext cx="7390086" cy="2031325"/>
          </a:xfrm>
          <a:prstGeom prst="rect">
            <a:avLst/>
          </a:prstGeom>
          <a:ln w="12700">
            <a:prstDash val="solid"/>
          </a:ln>
        </p:spPr>
        <p:txBody>
          <a:bodyPr>
            <a:spAutoFit/>
          </a:bodyPr>
          <a:lstStyle/>
          <a:p>
            <a:pPr marL="349758" indent="-349758">
              <a:buFont typeface="Wingdings" charset="0"/>
              <a:buChar char="ü"/>
            </a:pPr>
            <a:r>
              <a:rPr lang="en-US" altLang="zh-CN" dirty="0" err="1">
                <a:solidFill>
                  <a:srgbClr val="000000"/>
                </a:solidFill>
                <a:latin typeface="KaiTi"/>
                <a:ea typeface="KaiTi"/>
              </a:rPr>
              <a:t>p</a:t>
            </a:r>
            <a:r>
              <a:rPr lang="en-US" altLang="zh-CN" sz="1800" dirty="0" err="1">
                <a:solidFill>
                  <a:srgbClr val="000000"/>
                </a:solidFill>
                <a:latin typeface="KaiTi"/>
                <a:ea typeface="KaiTi"/>
              </a:rPr>
              <a:t>rewitt</a:t>
            </a:r>
            <a:r>
              <a:rPr lang="zh-CN" altLang="en-US" sz="1800" dirty="0">
                <a:solidFill>
                  <a:srgbClr val="000000"/>
                </a:solidFill>
                <a:latin typeface="KaiTi"/>
                <a:ea typeface="KaiTi"/>
              </a:rPr>
              <a:t>算子</a:t>
            </a:r>
            <a:r>
              <a:rPr lang="zh-CN" altLang="en-US" dirty="0">
                <a:solidFill>
                  <a:srgbClr val="000000"/>
                </a:solidFill>
                <a:latin typeface="KaiTi"/>
                <a:ea typeface="KaiTi"/>
              </a:rPr>
              <a:t>是利用特定区域内像素灰度值产生的差分实现边缘检测。</a:t>
            </a:r>
            <a:endParaRPr lang="en-US" dirty="0">
              <a:solidFill>
                <a:srgbClr val="000000"/>
              </a:solidFill>
              <a:latin typeface="KaiTi"/>
              <a:ea typeface="KaiTi"/>
            </a:endParaRPr>
          </a:p>
          <a:p>
            <a:pPr marL="349758" indent="-349758">
              <a:buFont typeface="Wingdings" charset="0"/>
              <a:buChar char="ü"/>
            </a:pPr>
            <a:r>
              <a:rPr lang="zh-CN" altLang="en-US" sz="1800" dirty="0">
                <a:solidFill>
                  <a:srgbClr val="000000"/>
                </a:solidFill>
                <a:latin typeface="KaiTi"/>
                <a:ea typeface="KaiTi"/>
              </a:rPr>
              <a:t>  表示水平方向， 表示垂直方向。</a:t>
            </a:r>
            <a:endParaRPr lang="en-US" altLang="zh-CN" sz="1800" dirty="0">
              <a:solidFill>
                <a:srgbClr val="000000"/>
              </a:solidFill>
              <a:latin typeface="KaiTi"/>
              <a:ea typeface="KaiTi"/>
            </a:endParaRPr>
          </a:p>
          <a:p>
            <a:pPr marL="349758" indent="-349758">
              <a:buFont typeface="Wingdings" charset="0"/>
              <a:buChar char="ü"/>
            </a:pPr>
            <a:endParaRPr lang="en-US" sz="1800" dirty="0">
              <a:solidFill>
                <a:srgbClr val="000000"/>
              </a:solidFill>
              <a:latin typeface="KaiTi"/>
              <a:ea typeface="KaiTi"/>
            </a:endParaRPr>
          </a:p>
          <a:p>
            <a:pPr marL="349758" indent="-349758">
              <a:buFont typeface="Wingdings" charset="0"/>
              <a:buChar char="ü"/>
            </a:pPr>
            <a:endParaRPr lang="en-US" dirty="0">
              <a:solidFill>
                <a:srgbClr val="000000"/>
              </a:solidFill>
              <a:latin typeface="KaiTi"/>
              <a:ea typeface="KaiTi"/>
            </a:endParaRPr>
          </a:p>
          <a:p>
            <a:endParaRPr lang="en-US" sz="1800" dirty="0">
              <a:solidFill>
                <a:srgbClr val="000000"/>
              </a:solidFill>
              <a:latin typeface="KaiTi"/>
              <a:ea typeface="KaiTi"/>
            </a:endParaRPr>
          </a:p>
          <a:p>
            <a:pPr marL="349758" indent="-349758">
              <a:buFont typeface="Wingdings" charset="0"/>
              <a:buChar char="ü"/>
            </a:pPr>
            <a:r>
              <a:rPr lang="en-US" sz="1800" dirty="0">
                <a:solidFill>
                  <a:srgbClr val="000000"/>
                </a:solidFill>
                <a:latin typeface="KaiTi"/>
                <a:ea typeface="KaiTi"/>
              </a:rPr>
              <a:t>BW=edge(I,'</a:t>
            </a:r>
            <a:r>
              <a:rPr lang="en-US" sz="1800" dirty="0" err="1">
                <a:solidFill>
                  <a:srgbClr val="000000"/>
                </a:solidFill>
                <a:latin typeface="KaiTi"/>
                <a:ea typeface="KaiTi"/>
              </a:rPr>
              <a:t>prewitt</a:t>
            </a:r>
            <a:r>
              <a:rPr lang="en-US" sz="1800" dirty="0">
                <a:solidFill>
                  <a:srgbClr val="000000"/>
                </a:solidFill>
                <a:latin typeface="KaiTi"/>
                <a:ea typeface="KaiTi"/>
              </a:rPr>
              <a:t>',</a:t>
            </a:r>
            <a:r>
              <a:rPr lang="en-US" sz="1800" dirty="0" err="1">
                <a:solidFill>
                  <a:srgbClr val="000000"/>
                </a:solidFill>
                <a:latin typeface="KaiTi"/>
                <a:ea typeface="KaiTi"/>
              </a:rPr>
              <a:t>thresh,direction</a:t>
            </a:r>
            <a:r>
              <a:rPr lang="en-US" sz="1800" dirty="0">
                <a:solidFill>
                  <a:srgbClr val="000000"/>
                </a:solidFill>
                <a:latin typeface="KaiTi"/>
                <a:ea typeface="KaiTi"/>
              </a:rPr>
              <a:t>)</a:t>
            </a:r>
          </a:p>
          <a:p>
            <a:pPr marL="349758" indent="-349758">
              <a:buFont typeface="Wingdings" charset="0"/>
              <a:buChar char="ü"/>
            </a:pPr>
            <a:endParaRPr lang="en-US" sz="1800" dirty="0">
              <a:solidFill>
                <a:srgbClr val="000000"/>
              </a:solidFill>
              <a:latin typeface="KaiTi"/>
              <a:ea typeface="KaiTi"/>
            </a:endParaRPr>
          </a:p>
        </p:txBody>
      </p:sp>
      <p:pic>
        <p:nvPicPr>
          <p:cNvPr id="3" name="图形 2">
            <a:extLst>
              <a:ext uri="{FF2B5EF4-FFF2-40B4-BE49-F238E27FC236}">
                <a16:creationId xmlns:a16="http://schemas.microsoft.com/office/drawing/2014/main" id="{90BED8F5-40E1-4C7A-84C5-D58556ED2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3505" y="1688416"/>
            <a:ext cx="226544" cy="188786"/>
          </a:xfrm>
          <a:prstGeom prst="rect">
            <a:avLst/>
          </a:prstGeom>
        </p:spPr>
      </p:pic>
      <p:pic>
        <p:nvPicPr>
          <p:cNvPr id="7" name="图形 6">
            <a:extLst>
              <a:ext uri="{FF2B5EF4-FFF2-40B4-BE49-F238E27FC236}">
                <a16:creationId xmlns:a16="http://schemas.microsoft.com/office/drawing/2014/main" id="{DA1E47B1-BAD0-4A15-8D8E-94B005DAC0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7513" y="1700712"/>
            <a:ext cx="181560" cy="192240"/>
          </a:xfrm>
          <a:prstGeom prst="rect">
            <a:avLst/>
          </a:prstGeom>
        </p:spPr>
      </p:pic>
      <p:pic>
        <p:nvPicPr>
          <p:cNvPr id="9" name="图形 8">
            <a:extLst>
              <a:ext uri="{FF2B5EF4-FFF2-40B4-BE49-F238E27FC236}">
                <a16:creationId xmlns:a16="http://schemas.microsoft.com/office/drawing/2014/main" id="{3B2E910F-2090-49D3-846F-3B92F805E9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1662" y="1947915"/>
            <a:ext cx="1847851" cy="836620"/>
          </a:xfrm>
          <a:prstGeom prst="rect">
            <a:avLst/>
          </a:prstGeom>
        </p:spPr>
      </p:pic>
      <p:pic>
        <p:nvPicPr>
          <p:cNvPr id="11" name="图形 10">
            <a:extLst>
              <a:ext uri="{FF2B5EF4-FFF2-40B4-BE49-F238E27FC236}">
                <a16:creationId xmlns:a16="http://schemas.microsoft.com/office/drawing/2014/main" id="{5196B06E-3B31-49A8-85BB-85BA2C72A1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67282" y="1970654"/>
            <a:ext cx="1949188" cy="791141"/>
          </a:xfrm>
          <a:prstGeom prst="rect">
            <a:avLst/>
          </a:prstGeom>
        </p:spPr>
      </p:pic>
      <p:pic>
        <p:nvPicPr>
          <p:cNvPr id="18" name="图形 17">
            <a:extLst>
              <a:ext uri="{FF2B5EF4-FFF2-40B4-BE49-F238E27FC236}">
                <a16:creationId xmlns:a16="http://schemas.microsoft.com/office/drawing/2014/main" id="{A031FFDE-CBB3-4E0E-A14B-C97D1282B3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3505" y="4760107"/>
            <a:ext cx="226544" cy="188786"/>
          </a:xfrm>
          <a:prstGeom prst="rect">
            <a:avLst/>
          </a:prstGeom>
        </p:spPr>
      </p:pic>
      <p:pic>
        <p:nvPicPr>
          <p:cNvPr id="19" name="图形 18">
            <a:extLst>
              <a:ext uri="{FF2B5EF4-FFF2-40B4-BE49-F238E27FC236}">
                <a16:creationId xmlns:a16="http://schemas.microsoft.com/office/drawing/2014/main" id="{E6BBD396-661F-48C1-99D7-4E5299B346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7513" y="4738859"/>
            <a:ext cx="204360" cy="216381"/>
          </a:xfrm>
          <a:prstGeom prst="rect">
            <a:avLst/>
          </a:prstGeom>
        </p:spPr>
      </p:pic>
      <p:pic>
        <p:nvPicPr>
          <p:cNvPr id="13" name="图形 12">
            <a:extLst>
              <a:ext uri="{FF2B5EF4-FFF2-40B4-BE49-F238E27FC236}">
                <a16:creationId xmlns:a16="http://schemas.microsoft.com/office/drawing/2014/main" id="{C4AB221C-CC60-40A8-BA9D-830D05900B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7952" y="4945307"/>
            <a:ext cx="1814177" cy="881536"/>
          </a:xfrm>
          <a:prstGeom prst="rect">
            <a:avLst/>
          </a:prstGeom>
        </p:spPr>
      </p:pic>
      <p:pic>
        <p:nvPicPr>
          <p:cNvPr id="15" name="图形 14">
            <a:extLst>
              <a:ext uri="{FF2B5EF4-FFF2-40B4-BE49-F238E27FC236}">
                <a16:creationId xmlns:a16="http://schemas.microsoft.com/office/drawing/2014/main" id="{1A6425C5-308D-40AA-AB29-FC7C752B2AF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71662" y="5025388"/>
            <a:ext cx="2006480" cy="8049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lstStyle>
            <a:lvl1pPr lvl="0">
              <a:defRPr sz="3200">
                <a:latin typeface="微软雅黑"/>
                <a:ea typeface="微软雅黑"/>
              </a:defRPr>
            </a:lvl1pPr>
          </a:lstStyle>
          <a:p>
            <a:r>
              <a:rPr lang="zh-CN" sz="3200">
                <a:latin typeface="KaiTi"/>
                <a:ea typeface="KaiTi"/>
              </a:rPr>
              <a:t>图像边缘检测</a:t>
            </a:r>
          </a:p>
        </p:txBody>
      </p:sp>
      <p:sp>
        <p:nvSpPr>
          <p:cNvPr id="25" name="文本框 24"/>
          <p:cNvSpPr txBox="1"/>
          <p:nvPr/>
        </p:nvSpPr>
        <p:spPr>
          <a:xfrm>
            <a:off x="402021" y="915768"/>
            <a:ext cx="7969469" cy="4185761"/>
          </a:xfrm>
          <a:prstGeom prst="rect">
            <a:avLst/>
          </a:prstGeom>
          <a:ln w="12700">
            <a:prstDash val="solid"/>
          </a:ln>
        </p:spPr>
        <p:txBody>
          <a:bodyPr>
            <a:spAutoFit/>
          </a:bodyPr>
          <a:lstStyle/>
          <a:p>
            <a:pPr marL="349758" indent="-349758">
              <a:buFont typeface="Wingdings" charset="0"/>
              <a:buChar char="l"/>
            </a:pPr>
            <a:r>
              <a:rPr lang="en-US" altLang="zh-CN" dirty="0">
                <a:solidFill>
                  <a:srgbClr val="1D1D1D"/>
                </a:solidFill>
                <a:latin typeface="KaiTi"/>
                <a:ea typeface="KaiTi"/>
              </a:rPr>
              <a:t>roberts</a:t>
            </a:r>
            <a:r>
              <a:rPr lang="zh-CN" altLang="en-US" dirty="0">
                <a:solidFill>
                  <a:srgbClr val="1D1D1D"/>
                </a:solidFill>
                <a:latin typeface="KaiTi"/>
                <a:ea typeface="KaiTi"/>
              </a:rPr>
              <a:t>方法</a:t>
            </a:r>
          </a:p>
          <a:p>
            <a:pPr marL="0" indent="0">
              <a:buNone/>
            </a:pPr>
            <a:endParaRPr lang="en-US" altLang="zh-CN" sz="1800" b="0" i="0" strike="noStrike" spc="0" dirty="0">
              <a:solidFill>
                <a:srgbClr val="1D1D1D"/>
              </a:solidFill>
              <a:latin typeface="KaiTi"/>
              <a:ea typeface="KaiTi"/>
            </a:endParaRPr>
          </a:p>
          <a:p>
            <a:pPr marL="0" indent="0">
              <a:buNone/>
            </a:pPr>
            <a:endParaRPr lang="en-US" altLang="zh-CN" dirty="0">
              <a:solidFill>
                <a:srgbClr val="1D1D1D"/>
              </a:solidFill>
              <a:latin typeface="KaiTi"/>
              <a:ea typeface="KaiTi"/>
            </a:endParaRPr>
          </a:p>
          <a:p>
            <a:pPr marL="0" indent="0">
              <a:buNone/>
            </a:pPr>
            <a:endParaRPr lang="en-US" altLang="zh-CN" sz="1800" b="0" i="0" strike="noStrike" spc="0" dirty="0">
              <a:solidFill>
                <a:srgbClr val="1D1D1D"/>
              </a:solidFill>
              <a:latin typeface="KaiTi"/>
              <a:ea typeface="KaiTi"/>
            </a:endParaRPr>
          </a:p>
          <a:p>
            <a:pPr marL="0" indent="0">
              <a:buNone/>
            </a:pPr>
            <a:endParaRPr lang="en-US" altLang="zh-CN"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349758" indent="-349758">
              <a:buFont typeface="Wingdings" charset="0"/>
              <a:buChar char="l"/>
            </a:pPr>
            <a:endParaRPr lang="en-US" altLang="zh-CN" sz="1800" b="0" i="0" strike="noStrike" spc="0" dirty="0">
              <a:solidFill>
                <a:srgbClr val="1D1D1D"/>
              </a:solidFill>
              <a:latin typeface="KaiTi"/>
              <a:ea typeface="KaiTi"/>
            </a:endParaRPr>
          </a:p>
          <a:p>
            <a:endParaRPr lang="en-US" altLang="zh-CN" dirty="0">
              <a:solidFill>
                <a:srgbClr val="1D1D1D"/>
              </a:solidFill>
              <a:latin typeface="KaiTi"/>
              <a:ea typeface="KaiTi"/>
            </a:endParaRPr>
          </a:p>
          <a:p>
            <a:pPr marL="349758" indent="-349758">
              <a:buFont typeface="Wingdings" charset="0"/>
              <a:buChar char="l"/>
            </a:pPr>
            <a:r>
              <a:rPr lang="zh-CN" sz="1800" b="0" i="0" strike="noStrike" spc="0" dirty="0">
                <a:solidFill>
                  <a:srgbClr val="1D1D1D"/>
                </a:solidFill>
                <a:latin typeface="KaiTi"/>
                <a:ea typeface="KaiTi"/>
              </a:rPr>
              <a:t>canny方法</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en-US" sz="1600" dirty="0">
                <a:solidFill>
                  <a:srgbClr val="000000"/>
                </a:solidFill>
                <a:latin typeface="KaiTi"/>
                <a:ea typeface="KaiTi"/>
              </a:rPr>
              <a:t>    </a:t>
            </a:r>
          </a:p>
          <a:p>
            <a:pPr marL="0" indent="0">
              <a:buNone/>
            </a:pPr>
            <a:r>
              <a:rPr lang="en-US" sz="1600" dirty="0">
                <a:solidFill>
                  <a:srgbClr val="000000"/>
                </a:solidFill>
                <a:latin typeface="KaiTi"/>
                <a:ea typeface="KaiTi"/>
              </a:rPr>
              <a:t>    </a:t>
            </a:r>
          </a:p>
          <a:p>
            <a:pPr marL="0" indent="0" algn="l" defTabSz="0">
              <a:lnSpc>
                <a:spcPct val="100000"/>
              </a:lnSpc>
              <a:buNone/>
            </a:pPr>
            <a:r>
              <a:rPr lang="en-US" sz="1800" b="0" i="0" strike="noStrike" spc="0" dirty="0">
                <a:solidFill>
                  <a:srgbClr val="1D1D1D"/>
                </a:solidFill>
                <a:latin typeface="KaiTi"/>
                <a:ea typeface="KaiTi"/>
              </a:rPr>
              <a:t>   </a:t>
            </a:r>
          </a:p>
        </p:txBody>
      </p:sp>
      <p:sp>
        <p:nvSpPr>
          <p:cNvPr id="28" name="文本框 27"/>
          <p:cNvSpPr txBox="1"/>
          <p:nvPr/>
        </p:nvSpPr>
        <p:spPr>
          <a:xfrm>
            <a:off x="828840" y="1445172"/>
            <a:ext cx="7390086" cy="1477328"/>
          </a:xfrm>
          <a:prstGeom prst="rect">
            <a:avLst/>
          </a:prstGeom>
          <a:ln w="12700">
            <a:prstDash val="solid"/>
          </a:ln>
        </p:spPr>
        <p:txBody>
          <a:bodyPr>
            <a:spAutoFit/>
          </a:bodyPr>
          <a:lstStyle/>
          <a:p>
            <a:pPr marL="349758" indent="-349758">
              <a:buFont typeface="Wingdings" charset="0"/>
              <a:buChar char="ü"/>
            </a:pPr>
            <a:r>
              <a:rPr lang="en-US" altLang="zh-CN" dirty="0" err="1">
                <a:solidFill>
                  <a:srgbClr val="000000"/>
                </a:solidFill>
                <a:latin typeface="KaiTi"/>
                <a:ea typeface="KaiTi"/>
              </a:rPr>
              <a:t>r</a:t>
            </a:r>
            <a:r>
              <a:rPr lang="en-US" altLang="zh-CN" sz="1800" dirty="0" err="1">
                <a:solidFill>
                  <a:srgbClr val="000000"/>
                </a:solidFill>
                <a:latin typeface="KaiTi"/>
                <a:ea typeface="KaiTi"/>
              </a:rPr>
              <a:t>oberts</a:t>
            </a:r>
            <a:r>
              <a:rPr lang="zh-CN" altLang="en-US" sz="1800" dirty="0">
                <a:solidFill>
                  <a:srgbClr val="000000"/>
                </a:solidFill>
                <a:latin typeface="KaiTi"/>
                <a:ea typeface="KaiTi"/>
              </a:rPr>
              <a:t>方法通过局部差分计算检测边缘线条。</a:t>
            </a:r>
            <a:endParaRPr lang="en-US" altLang="zh-CN" sz="1800" dirty="0">
              <a:solidFill>
                <a:srgbClr val="000000"/>
              </a:solidFill>
              <a:latin typeface="KaiTi"/>
              <a:ea typeface="KaiTi"/>
            </a:endParaRPr>
          </a:p>
          <a:p>
            <a:pPr marL="349758" indent="-349758">
              <a:buFont typeface="Wingdings" charset="0"/>
              <a:buChar char="ü"/>
            </a:pPr>
            <a:r>
              <a:rPr lang="zh-CN" altLang="en-US" dirty="0">
                <a:solidFill>
                  <a:srgbClr val="000000"/>
                </a:solidFill>
                <a:latin typeface="KaiTi"/>
                <a:ea typeface="KaiTi"/>
              </a:rPr>
              <a:t>  表示水平方向， 表示垂直方向。</a:t>
            </a:r>
            <a:endParaRPr lang="en-US" altLang="zh-CN" dirty="0">
              <a:solidFill>
                <a:srgbClr val="000000"/>
              </a:solidFill>
              <a:latin typeface="KaiTi"/>
              <a:ea typeface="KaiTi"/>
            </a:endParaRPr>
          </a:p>
          <a:p>
            <a:pPr marL="349758" indent="-349758">
              <a:buFont typeface="Wingdings" charset="0"/>
              <a:buChar char="ü"/>
            </a:pPr>
            <a:endParaRPr lang="en-US" dirty="0">
              <a:solidFill>
                <a:srgbClr val="000000"/>
              </a:solidFill>
              <a:latin typeface="KaiTi"/>
              <a:ea typeface="KaiTi"/>
            </a:endParaRPr>
          </a:p>
          <a:p>
            <a:pPr marL="349758" indent="-349758">
              <a:buFont typeface="Wingdings" charset="0"/>
              <a:buChar char="ü"/>
            </a:pPr>
            <a:endParaRPr lang="en-US" sz="1800" dirty="0">
              <a:solidFill>
                <a:srgbClr val="000000"/>
              </a:solidFill>
              <a:latin typeface="KaiTi"/>
              <a:ea typeface="KaiTi"/>
            </a:endParaRPr>
          </a:p>
          <a:p>
            <a:pPr marL="349758" indent="-349758">
              <a:buFont typeface="Wingdings" charset="0"/>
              <a:buChar char="ü"/>
            </a:pPr>
            <a:r>
              <a:rPr lang="en-US" sz="1800" dirty="0">
                <a:solidFill>
                  <a:srgbClr val="000000"/>
                </a:solidFill>
                <a:latin typeface="KaiTi"/>
                <a:ea typeface="KaiTi"/>
              </a:rPr>
              <a:t>BW=edge(I,'</a:t>
            </a:r>
            <a:r>
              <a:rPr lang="en-US" sz="1800" dirty="0" err="1">
                <a:solidFill>
                  <a:srgbClr val="000000"/>
                </a:solidFill>
                <a:latin typeface="KaiTi"/>
                <a:ea typeface="KaiTi"/>
              </a:rPr>
              <a:t>roberts</a:t>
            </a:r>
            <a:r>
              <a:rPr lang="en-US" sz="1800" dirty="0">
                <a:solidFill>
                  <a:srgbClr val="000000"/>
                </a:solidFill>
                <a:latin typeface="KaiTi"/>
                <a:ea typeface="KaiTi"/>
              </a:rPr>
              <a:t>',</a:t>
            </a:r>
            <a:r>
              <a:rPr lang="en-US" sz="1800" dirty="0" err="1">
                <a:solidFill>
                  <a:srgbClr val="000000"/>
                </a:solidFill>
                <a:latin typeface="KaiTi"/>
                <a:ea typeface="KaiTi"/>
              </a:rPr>
              <a:t>thresh,direction</a:t>
            </a:r>
            <a:r>
              <a:rPr lang="en-US" sz="1800" dirty="0">
                <a:solidFill>
                  <a:srgbClr val="000000"/>
                </a:solidFill>
                <a:latin typeface="KaiTi"/>
                <a:ea typeface="KaiTi"/>
              </a:rPr>
              <a:t>)</a:t>
            </a:r>
          </a:p>
        </p:txBody>
      </p:sp>
      <p:sp>
        <p:nvSpPr>
          <p:cNvPr id="29" name="文本框 28"/>
          <p:cNvSpPr txBox="1"/>
          <p:nvPr/>
        </p:nvSpPr>
        <p:spPr>
          <a:xfrm>
            <a:off x="772510" y="3802114"/>
            <a:ext cx="7839404" cy="1754326"/>
          </a:xfrm>
          <a:prstGeom prst="rect">
            <a:avLst/>
          </a:prstGeom>
          <a:ln w="12700">
            <a:prstDash val="solid"/>
          </a:ln>
        </p:spPr>
        <p:txBody>
          <a:bodyPr>
            <a:spAutoFit/>
          </a:bodyPr>
          <a:lstStyle/>
          <a:p>
            <a:r>
              <a:rPr lang="en-US" sz="1800" dirty="0">
                <a:solidFill>
                  <a:srgbClr val="000000"/>
                </a:solidFill>
                <a:latin typeface="KaiTi"/>
                <a:ea typeface="KaiTi"/>
              </a:rPr>
              <a:t>1.</a:t>
            </a:r>
            <a:r>
              <a:rPr lang="zh-CN" altLang="en-US" sz="1800" dirty="0">
                <a:solidFill>
                  <a:srgbClr val="000000"/>
                </a:solidFill>
                <a:latin typeface="KaiTi"/>
                <a:ea typeface="KaiTi"/>
              </a:rPr>
              <a:t>使用高斯滤波器                 与图像卷积，目的是平滑图像，减少噪声。</a:t>
            </a:r>
            <a:endParaRPr lang="en-US" altLang="zh-CN" sz="1800" dirty="0">
              <a:solidFill>
                <a:srgbClr val="000000"/>
              </a:solidFill>
              <a:latin typeface="KaiTi"/>
              <a:ea typeface="KaiTi"/>
            </a:endParaRPr>
          </a:p>
          <a:p>
            <a:r>
              <a:rPr lang="en-US" dirty="0">
                <a:solidFill>
                  <a:srgbClr val="000000"/>
                </a:solidFill>
                <a:latin typeface="KaiTi"/>
                <a:ea typeface="KaiTi"/>
              </a:rPr>
              <a:t>2.</a:t>
            </a:r>
            <a:r>
              <a:rPr lang="zh-CN" altLang="en-US" dirty="0">
                <a:solidFill>
                  <a:srgbClr val="000000"/>
                </a:solidFill>
                <a:latin typeface="KaiTi"/>
                <a:ea typeface="KaiTi"/>
              </a:rPr>
              <a:t>在每个点计算局部梯度和边缘方向。</a:t>
            </a:r>
            <a:endParaRPr lang="en-US" altLang="zh-CN" dirty="0">
              <a:solidFill>
                <a:srgbClr val="000000"/>
              </a:solidFill>
              <a:latin typeface="KaiTi"/>
              <a:ea typeface="KaiTi"/>
            </a:endParaRPr>
          </a:p>
          <a:p>
            <a:r>
              <a:rPr lang="en-US" sz="1800" dirty="0">
                <a:solidFill>
                  <a:srgbClr val="000000"/>
                </a:solidFill>
                <a:latin typeface="KaiTi"/>
                <a:ea typeface="KaiTi"/>
              </a:rPr>
              <a:t>3.</a:t>
            </a:r>
            <a:r>
              <a:rPr lang="zh-CN" altLang="en-US" sz="1800" dirty="0">
                <a:solidFill>
                  <a:srgbClr val="000000"/>
                </a:solidFill>
                <a:latin typeface="KaiTi"/>
                <a:ea typeface="KaiTi"/>
              </a:rPr>
              <a:t>使用非最大值抑制来消除边缘检测带来的杂散效应。</a:t>
            </a:r>
            <a:endParaRPr lang="en-US" altLang="zh-CN" sz="1800" dirty="0">
              <a:solidFill>
                <a:srgbClr val="000000"/>
              </a:solidFill>
              <a:latin typeface="KaiTi"/>
              <a:ea typeface="KaiTi"/>
            </a:endParaRPr>
          </a:p>
          <a:p>
            <a:r>
              <a:rPr lang="en-US" dirty="0">
                <a:solidFill>
                  <a:srgbClr val="000000"/>
                </a:solidFill>
                <a:latin typeface="KaiTi"/>
                <a:ea typeface="KaiTi"/>
              </a:rPr>
              <a:t>4.</a:t>
            </a:r>
            <a:r>
              <a:rPr lang="zh-CN" altLang="en-US" dirty="0">
                <a:solidFill>
                  <a:srgbClr val="000000"/>
                </a:solidFill>
                <a:latin typeface="KaiTi"/>
                <a:ea typeface="KaiTi"/>
              </a:rPr>
              <a:t>使用双阈值来确定真实和潜在的边缘。</a:t>
            </a:r>
            <a:endParaRPr lang="en-US" altLang="zh-CN" dirty="0">
              <a:solidFill>
                <a:srgbClr val="000000"/>
              </a:solidFill>
              <a:latin typeface="KaiTi"/>
              <a:ea typeface="KaiTi"/>
            </a:endParaRPr>
          </a:p>
          <a:p>
            <a:r>
              <a:rPr lang="en-US" sz="1800" dirty="0">
                <a:solidFill>
                  <a:srgbClr val="000000"/>
                </a:solidFill>
                <a:latin typeface="KaiTi"/>
                <a:ea typeface="KaiTi"/>
              </a:rPr>
              <a:t>5.</a:t>
            </a:r>
            <a:r>
              <a:rPr lang="zh-CN" altLang="en-US" sz="1800" dirty="0">
                <a:solidFill>
                  <a:srgbClr val="000000"/>
                </a:solidFill>
                <a:latin typeface="KaiTi"/>
                <a:ea typeface="KaiTi"/>
              </a:rPr>
              <a:t>最后通过抑制孤立的弱边缘来完成边缘检测。</a:t>
            </a:r>
            <a:endParaRPr lang="en-US" sz="1800" dirty="0">
              <a:solidFill>
                <a:srgbClr val="000000"/>
              </a:solidFill>
              <a:latin typeface="KaiTi"/>
              <a:ea typeface="KaiTi"/>
            </a:endParaRPr>
          </a:p>
        </p:txBody>
      </p:sp>
      <p:pic>
        <p:nvPicPr>
          <p:cNvPr id="10" name="图形 9">
            <a:extLst>
              <a:ext uri="{FF2B5EF4-FFF2-40B4-BE49-F238E27FC236}">
                <a16:creationId xmlns:a16="http://schemas.microsoft.com/office/drawing/2014/main" id="{1791A1F0-1390-4759-A556-CA763A78FC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5892" y="1823893"/>
            <a:ext cx="226544" cy="188786"/>
          </a:xfrm>
          <a:prstGeom prst="rect">
            <a:avLst/>
          </a:prstGeom>
        </p:spPr>
      </p:pic>
      <p:pic>
        <p:nvPicPr>
          <p:cNvPr id="11" name="图形 10">
            <a:extLst>
              <a:ext uri="{FF2B5EF4-FFF2-40B4-BE49-F238E27FC236}">
                <a16:creationId xmlns:a16="http://schemas.microsoft.com/office/drawing/2014/main" id="{115FE767-3F74-4D3D-A9B2-35822C73D1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86087" y="1833044"/>
            <a:ext cx="181560" cy="192240"/>
          </a:xfrm>
          <a:prstGeom prst="rect">
            <a:avLst/>
          </a:prstGeom>
        </p:spPr>
      </p:pic>
      <p:pic>
        <p:nvPicPr>
          <p:cNvPr id="4" name="图形 3">
            <a:extLst>
              <a:ext uri="{FF2B5EF4-FFF2-40B4-BE49-F238E27FC236}">
                <a16:creationId xmlns:a16="http://schemas.microsoft.com/office/drawing/2014/main" id="{DFAED49F-432C-421D-9140-D56B7B3B9D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86755" y="2102009"/>
            <a:ext cx="1291415" cy="504826"/>
          </a:xfrm>
          <a:prstGeom prst="rect">
            <a:avLst/>
          </a:prstGeom>
        </p:spPr>
      </p:pic>
      <p:pic>
        <p:nvPicPr>
          <p:cNvPr id="6" name="图形 5">
            <a:extLst>
              <a:ext uri="{FF2B5EF4-FFF2-40B4-BE49-F238E27FC236}">
                <a16:creationId xmlns:a16="http://schemas.microsoft.com/office/drawing/2014/main" id="{D7FE0EB5-DE7A-44F4-BC33-954D819C81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6789" y="2102009"/>
            <a:ext cx="1303155" cy="504826"/>
          </a:xfrm>
          <a:prstGeom prst="rect">
            <a:avLst/>
          </a:prstGeom>
        </p:spPr>
      </p:pic>
      <p:pic>
        <p:nvPicPr>
          <p:cNvPr id="13" name="图片 12">
            <a:extLst>
              <a:ext uri="{FF2B5EF4-FFF2-40B4-BE49-F238E27FC236}">
                <a16:creationId xmlns:a16="http://schemas.microsoft.com/office/drawing/2014/main" id="{EC18B52A-7923-4F4C-9D86-B3C0812830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1732" y="3695148"/>
            <a:ext cx="1914082" cy="557604"/>
          </a:xfrm>
          <a:prstGeom prst="rect">
            <a:avLst/>
          </a:prstGeom>
        </p:spPr>
      </p:pic>
    </p:spTree>
    <p:extLst>
      <p:ext uri="{BB962C8B-B14F-4D97-AF65-F5344CB8AC3E}">
        <p14:creationId xmlns:p14="http://schemas.microsoft.com/office/powerpoint/2010/main" val="401667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lstStyle>
            <a:lvl1pPr lvl="0">
              <a:defRPr sz="3200">
                <a:latin typeface="微软雅黑"/>
                <a:ea typeface="微软雅黑"/>
              </a:defRPr>
            </a:lvl1pPr>
          </a:lstStyle>
          <a:p>
            <a:r>
              <a:rPr lang="zh-CN" sz="3200">
                <a:latin typeface="KaiTi"/>
                <a:ea typeface="KaiTi"/>
              </a:rPr>
              <a:t>图像边缘检测</a:t>
            </a:r>
          </a:p>
        </p:txBody>
      </p:sp>
      <p:sp>
        <p:nvSpPr>
          <p:cNvPr id="12" name="文本框 11">
            <a:extLst>
              <a:ext uri="{FF2B5EF4-FFF2-40B4-BE49-F238E27FC236}">
                <a16:creationId xmlns:a16="http://schemas.microsoft.com/office/drawing/2014/main" id="{9E007606-40BD-439F-A623-5DBD67BF3229}"/>
              </a:ext>
            </a:extLst>
          </p:cNvPr>
          <p:cNvSpPr txBox="1"/>
          <p:nvPr/>
        </p:nvSpPr>
        <p:spPr>
          <a:xfrm>
            <a:off x="652298" y="1968500"/>
            <a:ext cx="7839404" cy="1460500"/>
          </a:xfrm>
          <a:prstGeom prst="rect">
            <a:avLst/>
          </a:prstGeom>
          <a:ln w="12700">
            <a:prstDash val="solid"/>
          </a:ln>
        </p:spPr>
        <p:txBody>
          <a:bodyPr>
            <a:spAutoFit/>
          </a:bodyPr>
          <a:lstStyle/>
          <a:p>
            <a:pPr marL="349758" indent="-349758">
              <a:buFont typeface="Wingdings" charset="0"/>
              <a:buChar char="ü"/>
            </a:pPr>
            <a:r>
              <a:rPr lang="en-US" sz="1800" dirty="0">
                <a:solidFill>
                  <a:srgbClr val="000000"/>
                </a:solidFill>
                <a:latin typeface="KaiTi"/>
                <a:ea typeface="KaiTi"/>
              </a:rPr>
              <a:t>BW=edge(I,'canny',</a:t>
            </a:r>
            <a:r>
              <a:rPr lang="en-US" sz="1800" dirty="0" err="1">
                <a:solidFill>
                  <a:srgbClr val="000000"/>
                </a:solidFill>
                <a:latin typeface="KaiTi"/>
                <a:ea typeface="KaiTi"/>
              </a:rPr>
              <a:t>thresh,sigma</a:t>
            </a:r>
            <a:r>
              <a:rPr lang="en-US" sz="1800" dirty="0">
                <a:solidFill>
                  <a:srgbClr val="000000"/>
                </a:solidFill>
                <a:latin typeface="KaiTi"/>
                <a:ea typeface="KaiTi"/>
              </a:rPr>
              <a:t>)</a:t>
            </a:r>
          </a:p>
          <a:p>
            <a:pPr marL="349758" indent="-349758" algn="l" defTabSz="228600">
              <a:lnSpc>
                <a:spcPct val="100000"/>
              </a:lnSpc>
              <a:buFont typeface="Wingdings" charset="0"/>
              <a:buChar char="ü"/>
            </a:pPr>
            <a:r>
              <a:rPr lang="en-US" sz="1800" b="0" i="0" strike="noStrike" spc="0" dirty="0">
                <a:solidFill>
                  <a:srgbClr val="000000"/>
                </a:solidFill>
                <a:latin typeface="KaiTi"/>
                <a:ea typeface="KaiTi"/>
              </a:rPr>
              <a:t>thresh</a:t>
            </a:r>
            <a:r>
              <a:rPr lang="zh-CN" sz="1800" b="0" i="0" strike="noStrike" spc="0" dirty="0">
                <a:solidFill>
                  <a:srgbClr val="000000"/>
                </a:solidFill>
                <a:latin typeface="KaiTi"/>
                <a:ea typeface="KaiTi"/>
              </a:rPr>
              <a:t>若为两个元素的向量，第一个元素为低阈值，第二个为高阈值。若为标量，则为高阈值。</a:t>
            </a:r>
            <a:r>
              <a:rPr lang="en-US" sz="1800" b="0" i="0" strike="noStrike" spc="0" dirty="0">
                <a:solidFill>
                  <a:srgbClr val="000000"/>
                </a:solidFill>
                <a:latin typeface="KaiTi"/>
                <a:ea typeface="KaiTi"/>
              </a:rPr>
              <a:t>sigma</a:t>
            </a:r>
            <a:r>
              <a:rPr lang="zh-CN" sz="1800" b="0" i="0" strike="noStrike" spc="0" dirty="0">
                <a:solidFill>
                  <a:srgbClr val="000000"/>
                </a:solidFill>
                <a:latin typeface="KaiTi"/>
                <a:ea typeface="KaiTi"/>
              </a:rPr>
              <a:t>为高斯滤波器的标准差，默认为</a:t>
            </a:r>
            <a:r>
              <a:rPr lang="en-US" sz="1800" b="0" i="0" strike="noStrike" spc="0" dirty="0">
                <a:solidFill>
                  <a:srgbClr val="000000"/>
                </a:solidFill>
                <a:latin typeface="KaiTi"/>
                <a:ea typeface="KaiTi"/>
              </a:rPr>
              <a:t>1</a:t>
            </a:r>
          </a:p>
          <a:p>
            <a:pPr marL="349758" indent="-349758" algn="l" defTabSz="228600">
              <a:lnSpc>
                <a:spcPct val="100000"/>
              </a:lnSpc>
              <a:buFont typeface="Wingdings" charset="0"/>
              <a:buChar char="ü"/>
            </a:pPr>
            <a:r>
              <a:rPr lang="zh-CN" sz="1800" b="0" i="0" strike="noStrike" spc="0" dirty="0">
                <a:solidFill>
                  <a:srgbClr val="000000"/>
                </a:solidFill>
                <a:latin typeface="KaiTi"/>
                <a:ea typeface="KaiTi"/>
              </a:rPr>
              <a:t>canny方法使用了两个梯度的阈值，检测的连续性较好，是这几种方法最好的。</a:t>
            </a:r>
          </a:p>
        </p:txBody>
      </p:sp>
      <p:sp>
        <p:nvSpPr>
          <p:cNvPr id="13" name="文本框 12">
            <a:extLst>
              <a:ext uri="{FF2B5EF4-FFF2-40B4-BE49-F238E27FC236}">
                <a16:creationId xmlns:a16="http://schemas.microsoft.com/office/drawing/2014/main" id="{0D490CBE-877D-4B45-8086-4AC370D6F37B}"/>
              </a:ext>
            </a:extLst>
          </p:cNvPr>
          <p:cNvSpPr txBox="1"/>
          <p:nvPr/>
        </p:nvSpPr>
        <p:spPr>
          <a:xfrm>
            <a:off x="411546" y="1296768"/>
            <a:ext cx="7969469" cy="1969770"/>
          </a:xfrm>
          <a:prstGeom prst="rect">
            <a:avLst/>
          </a:prstGeom>
          <a:ln w="12700">
            <a:prstDash val="solid"/>
          </a:ln>
        </p:spPr>
        <p:txBody>
          <a:bodyPr>
            <a:spAutoFit/>
          </a:bodyPr>
          <a:lstStyle/>
          <a:p>
            <a:pPr marL="349758" indent="-349758">
              <a:buFont typeface="Wingdings" charset="0"/>
              <a:buChar char="l"/>
            </a:pPr>
            <a:r>
              <a:rPr lang="en-US" altLang="zh-CN" dirty="0">
                <a:solidFill>
                  <a:srgbClr val="1D1D1D"/>
                </a:solidFill>
                <a:latin typeface="KaiTi"/>
                <a:ea typeface="KaiTi"/>
              </a:rPr>
              <a:t>canny</a:t>
            </a:r>
            <a:r>
              <a:rPr lang="zh-CN" altLang="en-US" dirty="0">
                <a:solidFill>
                  <a:srgbClr val="1D1D1D"/>
                </a:solidFill>
                <a:latin typeface="KaiTi"/>
                <a:ea typeface="KaiTi"/>
              </a:rPr>
              <a:t>方法</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en-US" sz="1600" dirty="0">
                <a:solidFill>
                  <a:srgbClr val="000000"/>
                </a:solidFill>
                <a:latin typeface="KaiTi"/>
                <a:ea typeface="KaiTi"/>
              </a:rPr>
              <a:t>    </a:t>
            </a:r>
          </a:p>
          <a:p>
            <a:pPr marL="0" indent="0">
              <a:buNone/>
            </a:pPr>
            <a:r>
              <a:rPr lang="en-US" sz="1600" dirty="0">
                <a:solidFill>
                  <a:srgbClr val="000000"/>
                </a:solidFill>
                <a:latin typeface="KaiTi"/>
                <a:ea typeface="KaiTi"/>
              </a:rPr>
              <a:t>    </a:t>
            </a:r>
          </a:p>
          <a:p>
            <a:pPr marL="0" indent="0" algn="l" defTabSz="0">
              <a:lnSpc>
                <a:spcPct val="100000"/>
              </a:lnSpc>
              <a:buNone/>
            </a:pPr>
            <a:r>
              <a:rPr lang="en-US" sz="1800" b="0" i="0" strike="noStrike" spc="0" dirty="0">
                <a:solidFill>
                  <a:srgbClr val="1D1D1D"/>
                </a:solidFill>
                <a:latin typeface="KaiTi"/>
                <a:ea typeface="KaiTi"/>
              </a:rPr>
              <a:t>   </a:t>
            </a:r>
          </a:p>
        </p:txBody>
      </p:sp>
    </p:spTree>
    <p:extLst>
      <p:ext uri="{BB962C8B-B14F-4D97-AF65-F5344CB8AC3E}">
        <p14:creationId xmlns:p14="http://schemas.microsoft.com/office/powerpoint/2010/main" val="3803441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图像边缘检测</a:t>
            </a:r>
          </a:p>
        </p:txBody>
      </p:sp>
      <p:sp>
        <p:nvSpPr>
          <p:cNvPr id="25" name="文本框 24"/>
          <p:cNvSpPr txBox="1"/>
          <p:nvPr/>
        </p:nvSpPr>
        <p:spPr>
          <a:xfrm>
            <a:off x="533400" y="1011073"/>
            <a:ext cx="7528034" cy="2286000"/>
          </a:xfrm>
        </p:spPr>
        <p:txBody>
          <a:bodyPr>
            <a:spAutoFit/>
          </a:bodyPr>
          <a:lstStyle/>
          <a:p>
            <a:pPr marL="0" indent="0" algn="l" defTabSz="12700">
              <a:lnSpc>
                <a:spcPct val="100000"/>
              </a:lnSpc>
              <a:buNone/>
            </a:pPr>
            <a:r>
              <a:rPr lang="en-US" sz="1800" b="0" i="0" strike="noStrike" spc="0" dirty="0">
                <a:solidFill>
                  <a:srgbClr val="1D1D1D"/>
                </a:solidFill>
                <a:latin typeface="KaiTi"/>
                <a:ea typeface="KaiTi"/>
              </a:rPr>
              <a:t>I = </a:t>
            </a:r>
            <a:r>
              <a:rPr lang="en-US" sz="1800" b="0" i="0" strike="noStrike" spc="0" dirty="0" err="1">
                <a:solidFill>
                  <a:srgbClr val="1D1D1D"/>
                </a:solidFill>
                <a:latin typeface="KaiTi"/>
                <a:ea typeface="KaiTi"/>
              </a:rPr>
              <a:t>imread</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circuit.tif</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读取图像</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BW1 = edge(I,'</a:t>
            </a:r>
            <a:r>
              <a:rPr lang="en-US" sz="1800" b="0" i="0" strike="noStrike" spc="0" dirty="0" err="1">
                <a:solidFill>
                  <a:srgbClr val="1D1D1D"/>
                </a:solidFill>
                <a:latin typeface="KaiTi"/>
                <a:ea typeface="KaiTi"/>
              </a:rPr>
              <a:t>prewitt</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使用prewitt方法检测边缘</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BW2 = edge(</a:t>
            </a:r>
            <a:r>
              <a:rPr lang="en-US" sz="1800" b="0" i="0" strike="noStrike" spc="0" dirty="0" err="1">
                <a:solidFill>
                  <a:srgbClr val="1D1D1D"/>
                </a:solidFill>
                <a:latin typeface="KaiTi"/>
                <a:ea typeface="KaiTi"/>
              </a:rPr>
              <a:t>I,'log</a:t>
            </a:r>
            <a:r>
              <a:rPr lang="en-US" sz="1800" b="0" i="0" strike="noStrike" spc="0" dirty="0">
                <a:solidFill>
                  <a:srgbClr val="1D1D1D"/>
                </a:solidFill>
                <a:latin typeface="KaiTi"/>
                <a:ea typeface="KaiTi"/>
              </a:rPr>
              <a:t>');%</a:t>
            </a:r>
            <a:r>
              <a:rPr lang="en-US" sz="1800" b="0" i="0" strike="noStrike" spc="0" dirty="0" err="1">
                <a:solidFill>
                  <a:srgbClr val="1D1D1D"/>
                </a:solidFill>
                <a:latin typeface="KaiTi"/>
                <a:ea typeface="KaiTi"/>
              </a:rPr>
              <a:t>使用log方法检测边缘</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BW3 = edge(I, 'canny');%</a:t>
            </a:r>
            <a:r>
              <a:rPr lang="en-US" sz="1800" b="0" i="0" strike="noStrike" spc="0" dirty="0" err="1">
                <a:solidFill>
                  <a:srgbClr val="1D1D1D"/>
                </a:solidFill>
                <a:latin typeface="KaiTi"/>
                <a:ea typeface="KaiTi"/>
              </a:rPr>
              <a:t>使用canny方法检测边缘</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subplot(221),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(I);%</a:t>
            </a:r>
            <a:r>
              <a:rPr lang="en-US" sz="1800" b="0" i="0" strike="noStrike" spc="0" dirty="0" err="1">
                <a:solidFill>
                  <a:srgbClr val="1D1D1D"/>
                </a:solidFill>
                <a:latin typeface="KaiTi"/>
                <a:ea typeface="KaiTi"/>
              </a:rPr>
              <a:t>显示原图像</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subplot(222),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(BW1);%</a:t>
            </a:r>
            <a:r>
              <a:rPr lang="en-US" sz="1800" b="0" i="0" strike="noStrike" spc="0" dirty="0" err="1">
                <a:solidFill>
                  <a:srgbClr val="1D1D1D"/>
                </a:solidFill>
                <a:latin typeface="KaiTi"/>
                <a:ea typeface="KaiTi"/>
              </a:rPr>
              <a:t>显示prewitt方法检测的边缘</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subplot(223),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(BW2);%</a:t>
            </a:r>
            <a:r>
              <a:rPr lang="en-US" sz="1800" b="0" i="0" strike="noStrike" spc="0" dirty="0" err="1">
                <a:solidFill>
                  <a:srgbClr val="1D1D1D"/>
                </a:solidFill>
                <a:latin typeface="KaiTi"/>
                <a:ea typeface="KaiTi"/>
              </a:rPr>
              <a:t>显示log方法检测的边缘</a:t>
            </a:r>
            <a:endParaRPr lang="en-US" sz="1800" b="0" i="0" strike="noStrike" spc="0" dirty="0">
              <a:solidFill>
                <a:srgbClr val="1D1D1D"/>
              </a:solidFill>
              <a:latin typeface="KaiTi"/>
              <a:ea typeface="KaiTi"/>
            </a:endParaRPr>
          </a:p>
          <a:p>
            <a:pPr marL="0" indent="0" algn="l" defTabSz="12700">
              <a:lnSpc>
                <a:spcPct val="100000"/>
              </a:lnSpc>
              <a:buNone/>
            </a:pPr>
            <a:r>
              <a:rPr lang="en-US" sz="1800" b="0" i="0" strike="noStrike" spc="0" dirty="0">
                <a:solidFill>
                  <a:srgbClr val="1D1D1D"/>
                </a:solidFill>
                <a:latin typeface="KaiTi"/>
                <a:ea typeface="KaiTi"/>
              </a:rPr>
              <a:t>subplot(224), </a:t>
            </a:r>
            <a:r>
              <a:rPr lang="en-US" sz="1800" b="0" i="0" strike="noStrike" spc="0" dirty="0" err="1">
                <a:solidFill>
                  <a:srgbClr val="1D1D1D"/>
                </a:solidFill>
                <a:latin typeface="KaiTi"/>
                <a:ea typeface="KaiTi"/>
              </a:rPr>
              <a:t>imshow</a:t>
            </a:r>
            <a:r>
              <a:rPr lang="en-US" sz="1800" b="0" i="0" strike="noStrike" spc="0" dirty="0">
                <a:solidFill>
                  <a:srgbClr val="1D1D1D"/>
                </a:solidFill>
                <a:latin typeface="KaiTi"/>
                <a:ea typeface="KaiTi"/>
              </a:rPr>
              <a:t>(BW3);%</a:t>
            </a:r>
            <a:r>
              <a:rPr lang="en-US" sz="1800" b="0" i="0" strike="noStrike" spc="0" dirty="0" err="1">
                <a:solidFill>
                  <a:srgbClr val="1D1D1D"/>
                </a:solidFill>
                <a:latin typeface="KaiTi"/>
                <a:ea typeface="KaiTi"/>
              </a:rPr>
              <a:t>显示canny方法检测的边缘</a:t>
            </a:r>
            <a:endParaRPr lang="en-US" sz="1800" b="0" i="0" strike="noStrike" spc="0" dirty="0">
              <a:solidFill>
                <a:srgbClr val="1D1D1D"/>
              </a:solidFill>
              <a:latin typeface="KaiTi"/>
              <a:ea typeface="KaiTi"/>
            </a:endParaRPr>
          </a:p>
        </p:txBody>
      </p:sp>
      <p:pic>
        <p:nvPicPr>
          <p:cNvPr id="3" name="图片 2">
            <a:extLst>
              <a:ext uri="{FF2B5EF4-FFF2-40B4-BE49-F238E27FC236}">
                <a16:creationId xmlns:a16="http://schemas.microsoft.com/office/drawing/2014/main" id="{2AA0F3DD-0421-4B36-8D16-D87EE2998E88}"/>
              </a:ext>
            </a:extLst>
          </p:cNvPr>
          <p:cNvPicPr>
            <a:picLocks noChangeAspect="1"/>
          </p:cNvPicPr>
          <p:nvPr/>
        </p:nvPicPr>
        <p:blipFill>
          <a:blip r:embed="rId2"/>
          <a:stretch>
            <a:fillRect/>
          </a:stretch>
        </p:blipFill>
        <p:spPr>
          <a:xfrm>
            <a:off x="1946370" y="3124200"/>
            <a:ext cx="4787573" cy="35906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变分法</a:t>
            </a:r>
          </a:p>
        </p:txBody>
      </p:sp>
      <p:sp>
        <p:nvSpPr>
          <p:cNvPr id="25" name="文本框 24"/>
          <p:cNvSpPr txBox="1"/>
          <p:nvPr/>
        </p:nvSpPr>
        <p:spPr>
          <a:xfrm>
            <a:off x="402021" y="1052348"/>
            <a:ext cx="7969469" cy="5909310"/>
          </a:xfrm>
          <a:prstGeom prst="rect">
            <a:avLst/>
          </a:prstGeom>
          <a:ln w="12700">
            <a:prstDash val="solid"/>
          </a:ln>
        </p:spPr>
        <p:txBody>
          <a:bodyPr>
            <a:spAutoFit/>
          </a:bodyPr>
          <a:lstStyle/>
          <a:p>
            <a:pPr marL="349758" indent="-349758">
              <a:buFont typeface="Wingdings" charset="0"/>
              <a:buChar char="ü"/>
            </a:pPr>
            <a:r>
              <a:rPr lang="zh-CN" sz="1800" b="0" i="0" strike="noStrike" spc="0" dirty="0">
                <a:solidFill>
                  <a:srgbClr val="1D1D1D"/>
                </a:solidFill>
                <a:latin typeface="KaiTi"/>
                <a:ea typeface="KaiTi"/>
              </a:rPr>
              <a:t>能量泛函的变分计算</a:t>
            </a:r>
          </a:p>
          <a:p>
            <a:pPr marL="0" indent="0">
              <a:buNone/>
            </a:pPr>
            <a:r>
              <a:rPr lang="zh-CN" sz="1800" b="0" i="0" strike="noStrike" spc="0" dirty="0">
                <a:solidFill>
                  <a:srgbClr val="1D1D1D"/>
                </a:solidFill>
                <a:latin typeface="KaiTi"/>
                <a:ea typeface="KaiTi"/>
              </a:rPr>
              <a:t>   设能量泛函  为</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zh-CN" sz="1800" b="0" i="0" strike="noStrike" spc="0" dirty="0">
                <a:solidFill>
                  <a:srgbClr val="1D1D1D"/>
                </a:solidFill>
                <a:latin typeface="KaiTi"/>
                <a:ea typeface="KaiTi"/>
              </a:rPr>
              <a:t>其中 关于  和   是   的，记       ，则该泛函的一阶变分为</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en-US" sz="1800" b="0" i="0" strike="noStrike" spc="0" dirty="0">
                <a:solidFill>
                  <a:srgbClr val="1D1D1D"/>
                </a:solidFill>
                <a:latin typeface="KaiTi"/>
                <a:ea typeface="KaiTi"/>
              </a:rPr>
              <a:t>   </a:t>
            </a:r>
            <a:r>
              <a:rPr lang="zh-CN" sz="1800" b="0" i="0" strike="noStrike" spc="0" dirty="0">
                <a:solidFill>
                  <a:srgbClr val="1D1D1D"/>
                </a:solidFill>
                <a:latin typeface="KaiTi"/>
                <a:ea typeface="KaiTi"/>
              </a:rPr>
              <a:t>计算过程如下：</a:t>
            </a:r>
          </a:p>
          <a:p>
            <a:pPr marL="0" indent="0">
              <a:buNone/>
            </a:pPr>
            <a:r>
              <a:rPr lang="zh-CN" sz="1800" b="0" i="0" strike="noStrike" spc="0" dirty="0">
                <a:solidFill>
                  <a:srgbClr val="1D1D1D"/>
                </a:solidFill>
                <a:latin typeface="KaiTi"/>
                <a:ea typeface="KaiTi"/>
              </a:rPr>
              <a:t>   对任意的           ，考虑关于  的变分           的能量泛函：</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zh-CN" sz="1800" b="0" i="0" strike="noStrike" spc="0" dirty="0">
                <a:solidFill>
                  <a:srgbClr val="1D1D1D"/>
                </a:solidFill>
                <a:latin typeface="KaiTi"/>
                <a:ea typeface="KaiTi"/>
              </a:rPr>
              <a:t>计算：</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zh-CN" sz="1800" b="0" i="0" strike="noStrike" spc="0" dirty="0">
                <a:solidFill>
                  <a:srgbClr val="1D1D1D"/>
                </a:solidFill>
                <a:latin typeface="KaiTi"/>
                <a:ea typeface="KaiTi"/>
              </a:rPr>
              <a:t>对第二项积分利用Green公式</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a:p>
            <a:pPr marL="0" indent="0">
              <a:buNone/>
            </a:pPr>
            <a:r>
              <a:rPr lang="zh-CN" sz="1800" b="0" i="0" strike="noStrike" spc="0" dirty="0">
                <a:solidFill>
                  <a:srgbClr val="1D1D1D"/>
                </a:solidFill>
                <a:latin typeface="KaiTi"/>
                <a:ea typeface="KaiTi"/>
              </a:rPr>
              <a:t>其中 是 </a:t>
            </a:r>
            <a:r>
              <a:rPr lang="en-US" altLang="zh-CN" sz="1800" b="0" i="0" strike="noStrike" spc="0" dirty="0">
                <a:solidFill>
                  <a:srgbClr val="1D1D1D"/>
                </a:solidFill>
                <a:latin typeface="KaiTi"/>
                <a:ea typeface="KaiTi"/>
              </a:rPr>
              <a:t> </a:t>
            </a:r>
            <a:r>
              <a:rPr lang="zh-CN" sz="1800" b="0" i="0" strike="noStrike" spc="0" dirty="0">
                <a:solidFill>
                  <a:srgbClr val="1D1D1D"/>
                </a:solidFill>
                <a:latin typeface="KaiTi"/>
                <a:ea typeface="KaiTi"/>
              </a:rPr>
              <a:t>的边界   的外法向量，有</a:t>
            </a:r>
          </a:p>
          <a:p>
            <a:pPr marL="0" indent="0">
              <a:buNone/>
            </a:pPr>
            <a:endParaRPr lang="zh-CN" sz="1800" b="0" i="0" strike="noStrike" spc="0" dirty="0">
              <a:solidFill>
                <a:srgbClr val="1D1D1D"/>
              </a:solidFill>
              <a:latin typeface="KaiTi"/>
              <a:ea typeface="KaiTi"/>
            </a:endParaRPr>
          </a:p>
          <a:p>
            <a:pPr marL="0" indent="0">
              <a:buNone/>
            </a:pPr>
            <a:endParaRPr lang="zh-CN" sz="1800" b="0" i="0" strike="noStrike" spc="0" dirty="0">
              <a:solidFill>
                <a:srgbClr val="1D1D1D"/>
              </a:solidFill>
              <a:latin typeface="KaiTi"/>
              <a:ea typeface="KaiTi"/>
            </a:endParaRPr>
          </a:p>
        </p:txBody>
      </p:sp>
      <p:pic>
        <p:nvPicPr>
          <p:cNvPr id="26" name="图形 25"/>
          <p:cNvPicPr>
            <a:picLocks noChangeAspect="1"/>
          </p:cNvPicPr>
          <p:nvPr/>
        </p:nvPicPr>
        <p:blipFill>
          <a:blip r:embed="rId2">
            <a:alphaModFix/>
            <a:extLst>
              <a:ext uri="{96DAC541-7B7A-43D3-8B79-37D633B846F1}">
                <asvg:svgBlip xmlns:asvg="http://schemas.microsoft.com/office/drawing/2016/SVG/main" r:embed="rId3"/>
              </a:ext>
            </a:extLst>
          </a:blip>
          <a:srcRect/>
          <a:stretch/>
        </p:blipFill>
        <p:spPr>
          <a:xfrm>
            <a:off x="2305269" y="1641804"/>
            <a:ext cx="3797300" cy="508000"/>
          </a:xfrm>
          <a:prstGeom prst="rect">
            <a:avLst/>
          </a:prstGeom>
        </p:spPr>
      </p:pic>
      <p:pic>
        <p:nvPicPr>
          <p:cNvPr id="27" name="图形 26"/>
          <p:cNvPicPr>
            <a:picLocks noChangeAspect="1"/>
          </p:cNvPicPr>
          <p:nvPr/>
        </p:nvPicPr>
        <p:blipFill>
          <a:blip r:embed="rId4">
            <a:extLst>
              <a:ext uri="{96DAC541-7B7A-43D3-8B79-37D633B846F1}">
                <asvg:svgBlip xmlns:asvg="http://schemas.microsoft.com/office/drawing/2016/SVG/main" r:embed="rId5"/>
              </a:ext>
            </a:extLst>
          </a:blip>
          <a:stretch/>
        </p:blipFill>
        <p:spPr>
          <a:xfrm>
            <a:off x="2030029" y="1433348"/>
            <a:ext cx="165100" cy="152400"/>
          </a:xfrm>
          <a:prstGeom prst="rect">
            <a:avLst/>
          </a:prstGeom>
        </p:spPr>
      </p:pic>
      <p:pic>
        <p:nvPicPr>
          <p:cNvPr id="28" name="图形 27"/>
          <p:cNvPicPr>
            <a:picLocks noChangeAspect="1"/>
          </p:cNvPicPr>
          <p:nvPr/>
        </p:nvPicPr>
        <p:blipFill>
          <a:blip r:embed="rId6">
            <a:extLst>
              <a:ext uri="{96DAC541-7B7A-43D3-8B79-37D633B846F1}">
                <asvg:svgBlip xmlns:asvg="http://schemas.microsoft.com/office/drawing/2016/SVG/main" r:embed="rId7"/>
              </a:ext>
            </a:extLst>
          </a:blip>
          <a:stretch/>
        </p:blipFill>
        <p:spPr>
          <a:xfrm>
            <a:off x="938920" y="2227755"/>
            <a:ext cx="114300" cy="203200"/>
          </a:xfrm>
          <a:prstGeom prst="rect">
            <a:avLst/>
          </a:prstGeom>
        </p:spPr>
      </p:pic>
      <p:pic>
        <p:nvPicPr>
          <p:cNvPr id="29" name="图形 28"/>
          <p:cNvPicPr>
            <a:picLocks noChangeAspect="1"/>
          </p:cNvPicPr>
          <p:nvPr/>
        </p:nvPicPr>
        <p:blipFill>
          <a:blip r:embed="rId8">
            <a:extLst>
              <a:ext uri="{96DAC541-7B7A-43D3-8B79-37D633B846F1}">
                <asvg:svgBlip xmlns:asvg="http://schemas.microsoft.com/office/drawing/2016/SVG/main" r:embed="rId9"/>
              </a:ext>
            </a:extLst>
          </a:blip>
          <a:stretch/>
        </p:blipFill>
        <p:spPr>
          <a:xfrm>
            <a:off x="1576114" y="2278555"/>
            <a:ext cx="127000" cy="101600"/>
          </a:xfrm>
          <a:prstGeom prst="rect">
            <a:avLst/>
          </a:prstGeom>
        </p:spPr>
      </p:pic>
      <p:pic>
        <p:nvPicPr>
          <p:cNvPr id="30" name="图形 29"/>
          <p:cNvPicPr>
            <a:picLocks noChangeAspect="1"/>
          </p:cNvPicPr>
          <p:nvPr/>
        </p:nvPicPr>
        <p:blipFill>
          <a:blip r:embed="rId10">
            <a:alphaModFix/>
            <a:extLst>
              <a:ext uri="{96DAC541-7B7A-43D3-8B79-37D633B846F1}">
                <asvg:svgBlip xmlns:asvg="http://schemas.microsoft.com/office/drawing/2016/SVG/main" r:embed="rId11"/>
              </a:ext>
            </a:extLst>
          </a:blip>
          <a:srcRect/>
          <a:stretch/>
        </p:blipFill>
        <p:spPr>
          <a:xfrm>
            <a:off x="2020332" y="2278555"/>
            <a:ext cx="317500" cy="152400"/>
          </a:xfrm>
          <a:prstGeom prst="rect">
            <a:avLst/>
          </a:prstGeom>
        </p:spPr>
      </p:pic>
      <p:pic>
        <p:nvPicPr>
          <p:cNvPr id="31" name="图形 30"/>
          <p:cNvPicPr>
            <a:picLocks noChangeAspect="1"/>
          </p:cNvPicPr>
          <p:nvPr/>
        </p:nvPicPr>
        <p:blipFill>
          <a:blip r:embed="rId12">
            <a:extLst>
              <a:ext uri="{96DAC541-7B7A-43D3-8B79-37D633B846F1}">
                <asvg:svgBlip xmlns:asvg="http://schemas.microsoft.com/office/drawing/2016/SVG/main" r:embed="rId13"/>
              </a:ext>
            </a:extLst>
          </a:blip>
          <a:stretch/>
        </p:blipFill>
        <p:spPr>
          <a:xfrm>
            <a:off x="2599558" y="2227755"/>
            <a:ext cx="279400" cy="203200"/>
          </a:xfrm>
          <a:prstGeom prst="rect">
            <a:avLst/>
          </a:prstGeom>
        </p:spPr>
      </p:pic>
      <p:pic>
        <p:nvPicPr>
          <p:cNvPr id="32" name="图形 31"/>
          <p:cNvPicPr>
            <a:picLocks noChangeAspect="1"/>
          </p:cNvPicPr>
          <p:nvPr/>
        </p:nvPicPr>
        <p:blipFill>
          <a:blip r:embed="rId14">
            <a:alphaModFix/>
            <a:extLst>
              <a:ext uri="{96DAC541-7B7A-43D3-8B79-37D633B846F1}">
                <asvg:svgBlip xmlns:asvg="http://schemas.microsoft.com/office/drawing/2016/SVG/main" r:embed="rId15"/>
              </a:ext>
            </a:extLst>
          </a:blip>
          <a:srcRect/>
          <a:stretch/>
        </p:blipFill>
        <p:spPr>
          <a:xfrm>
            <a:off x="3607019" y="2227755"/>
            <a:ext cx="723900" cy="203200"/>
          </a:xfrm>
          <a:prstGeom prst="rect">
            <a:avLst/>
          </a:prstGeom>
        </p:spPr>
      </p:pic>
      <p:pic>
        <p:nvPicPr>
          <p:cNvPr id="35" name="图形 34"/>
          <p:cNvPicPr>
            <a:picLocks noChangeAspect="1"/>
          </p:cNvPicPr>
          <p:nvPr/>
        </p:nvPicPr>
        <p:blipFill>
          <a:blip r:embed="rId8">
            <a:extLst>
              <a:ext uri="{96DAC541-7B7A-43D3-8B79-37D633B846F1}">
                <asvg:svgBlip xmlns:asvg="http://schemas.microsoft.com/office/drawing/2016/SVG/main" r:embed="rId9"/>
              </a:ext>
            </a:extLst>
          </a:blip>
          <a:stretch/>
        </p:blipFill>
        <p:spPr>
          <a:xfrm>
            <a:off x="4203919" y="3378264"/>
            <a:ext cx="127000" cy="101600"/>
          </a:xfrm>
          <a:prstGeom prst="rect">
            <a:avLst/>
          </a:prstGeom>
        </p:spPr>
      </p:pic>
      <p:pic>
        <p:nvPicPr>
          <p:cNvPr id="36" name="图形 35"/>
          <p:cNvPicPr>
            <a:picLocks noChangeAspect="1"/>
          </p:cNvPicPr>
          <p:nvPr/>
        </p:nvPicPr>
        <p:blipFill>
          <a:blip r:embed="rId16">
            <a:extLst>
              <a:ext uri="{96DAC541-7B7A-43D3-8B79-37D633B846F1}">
                <asvg:svgBlip xmlns:asvg="http://schemas.microsoft.com/office/drawing/2016/SVG/main" r:embed="rId17"/>
              </a:ext>
            </a:extLst>
          </a:blip>
          <a:stretch/>
        </p:blipFill>
        <p:spPr>
          <a:xfrm>
            <a:off x="5085693" y="3314764"/>
            <a:ext cx="1219200" cy="228600"/>
          </a:xfrm>
          <a:prstGeom prst="rect">
            <a:avLst/>
          </a:prstGeom>
        </p:spPr>
      </p:pic>
      <p:pic>
        <p:nvPicPr>
          <p:cNvPr id="37" name="图形 36"/>
          <p:cNvPicPr>
            <a:picLocks noChangeAspect="1"/>
          </p:cNvPicPr>
          <p:nvPr/>
        </p:nvPicPr>
        <p:blipFill>
          <a:blip r:embed="rId18">
            <a:alphaModFix/>
            <a:extLst>
              <a:ext uri="{96DAC541-7B7A-43D3-8B79-37D633B846F1}">
                <asvg:svgBlip xmlns:asvg="http://schemas.microsoft.com/office/drawing/2016/SVG/main" r:embed="rId19"/>
              </a:ext>
            </a:extLst>
          </a:blip>
          <a:srcRect/>
          <a:stretch/>
        </p:blipFill>
        <p:spPr>
          <a:xfrm>
            <a:off x="1600264" y="3612493"/>
            <a:ext cx="6045200" cy="508000"/>
          </a:xfrm>
          <a:prstGeom prst="rect">
            <a:avLst/>
          </a:prstGeom>
        </p:spPr>
      </p:pic>
      <p:pic>
        <p:nvPicPr>
          <p:cNvPr id="38" name="图形 37"/>
          <p:cNvPicPr>
            <a:picLocks noChangeAspect="1"/>
          </p:cNvPicPr>
          <p:nvPr/>
        </p:nvPicPr>
        <p:blipFill>
          <a:blip r:embed="rId20">
            <a:alphaModFix/>
            <a:extLst>
              <a:ext uri="{96DAC541-7B7A-43D3-8B79-37D633B846F1}">
                <asvg:svgBlip xmlns:asvg="http://schemas.microsoft.com/office/drawing/2016/SVG/main" r:embed="rId21"/>
              </a:ext>
            </a:extLst>
          </a:blip>
          <a:srcRect/>
          <a:stretch/>
        </p:blipFill>
        <p:spPr>
          <a:xfrm>
            <a:off x="1689164" y="4338364"/>
            <a:ext cx="4381500" cy="546100"/>
          </a:xfrm>
          <a:prstGeom prst="rect">
            <a:avLst/>
          </a:prstGeom>
        </p:spPr>
      </p:pic>
      <p:pic>
        <p:nvPicPr>
          <p:cNvPr id="40" name="图形 39"/>
          <p:cNvPicPr>
            <a:picLocks noChangeAspect="1"/>
          </p:cNvPicPr>
          <p:nvPr/>
        </p:nvPicPr>
        <p:blipFill>
          <a:blip r:embed="rId22">
            <a:extLst>
              <a:ext uri="{96DAC541-7B7A-43D3-8B79-37D633B846F1}">
                <asvg:svgBlip xmlns:asvg="http://schemas.microsoft.com/office/drawing/2016/SVG/main" r:embed="rId23"/>
              </a:ext>
            </a:extLst>
          </a:blip>
          <a:stretch/>
        </p:blipFill>
        <p:spPr>
          <a:xfrm>
            <a:off x="964780" y="6145924"/>
            <a:ext cx="101600" cy="101600"/>
          </a:xfrm>
          <a:prstGeom prst="rect">
            <a:avLst/>
          </a:prstGeom>
        </p:spPr>
      </p:pic>
      <p:pic>
        <p:nvPicPr>
          <p:cNvPr id="41" name="图形 40"/>
          <p:cNvPicPr>
            <a:picLocks noChangeAspect="1"/>
          </p:cNvPicPr>
          <p:nvPr/>
        </p:nvPicPr>
        <p:blipFill>
          <a:blip r:embed="rId24">
            <a:extLst>
              <a:ext uri="{96DAC541-7B7A-43D3-8B79-37D633B846F1}">
                <asvg:svgBlip xmlns:asvg="http://schemas.microsoft.com/office/drawing/2016/SVG/main" r:embed="rId25"/>
              </a:ext>
            </a:extLst>
          </a:blip>
          <a:stretch/>
        </p:blipFill>
        <p:spPr>
          <a:xfrm>
            <a:off x="1317667" y="6113298"/>
            <a:ext cx="165100" cy="152400"/>
          </a:xfrm>
          <a:prstGeom prst="rect">
            <a:avLst/>
          </a:prstGeom>
        </p:spPr>
      </p:pic>
      <p:pic>
        <p:nvPicPr>
          <p:cNvPr id="42" name="图形 41"/>
          <p:cNvPicPr>
            <a:picLocks noChangeAspect="1"/>
          </p:cNvPicPr>
          <p:nvPr/>
        </p:nvPicPr>
        <p:blipFill>
          <a:blip r:embed="rId26">
            <a:extLst>
              <a:ext uri="{96DAC541-7B7A-43D3-8B79-37D633B846F1}">
                <asvg:svgBlip xmlns:asvg="http://schemas.microsoft.com/office/drawing/2016/SVG/main" r:embed="rId27"/>
              </a:ext>
            </a:extLst>
          </a:blip>
          <a:stretch/>
        </p:blipFill>
        <p:spPr>
          <a:xfrm>
            <a:off x="2205967" y="6103608"/>
            <a:ext cx="292100" cy="165100"/>
          </a:xfrm>
          <a:prstGeom prst="rect">
            <a:avLst/>
          </a:prstGeom>
        </p:spPr>
      </p:pic>
      <p:pic>
        <p:nvPicPr>
          <p:cNvPr id="3" name="图形 2">
            <a:extLst>
              <a:ext uri="{FF2B5EF4-FFF2-40B4-BE49-F238E27FC236}">
                <a16:creationId xmlns:a16="http://schemas.microsoft.com/office/drawing/2014/main" id="{41177B02-172C-42EE-B208-59E92E213BF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04888" y="3328439"/>
            <a:ext cx="1175770" cy="237415"/>
          </a:xfrm>
          <a:prstGeom prst="rect">
            <a:avLst/>
          </a:prstGeom>
        </p:spPr>
      </p:pic>
      <p:pic>
        <p:nvPicPr>
          <p:cNvPr id="5" name="图形 4">
            <a:extLst>
              <a:ext uri="{FF2B5EF4-FFF2-40B4-BE49-F238E27FC236}">
                <a16:creationId xmlns:a16="http://schemas.microsoft.com/office/drawing/2014/main" id="{879AAF8C-5D1A-456C-84BF-96834E0073A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852369" y="5392901"/>
            <a:ext cx="4572000" cy="508000"/>
          </a:xfrm>
          <a:prstGeom prst="rect">
            <a:avLst/>
          </a:prstGeom>
        </p:spPr>
      </p:pic>
      <p:pic>
        <p:nvPicPr>
          <p:cNvPr id="7" name="图形 6">
            <a:extLst>
              <a:ext uri="{FF2B5EF4-FFF2-40B4-BE49-F238E27FC236}">
                <a16:creationId xmlns:a16="http://schemas.microsoft.com/office/drawing/2014/main" id="{5F5D7E09-3D44-4656-A343-AFB4228DEB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689164" y="2500084"/>
            <a:ext cx="5964648" cy="592760"/>
          </a:xfrm>
          <a:prstGeom prst="rect">
            <a:avLst/>
          </a:prstGeom>
        </p:spPr>
      </p:pic>
      <mc:AlternateContent xmlns:mc="http://schemas.openxmlformats.org/markup-compatibility/2006" xmlns:p14="http://schemas.microsoft.com/office/powerpoint/2010/main">
        <mc:Choice Requires="p14">
          <p:contentPart p14:bwMode="auto" r:id="rId34">
            <p14:nvContentPartPr>
              <p14:cNvPr id="2" name="墨迹 1">
                <a:extLst>
                  <a:ext uri="{FF2B5EF4-FFF2-40B4-BE49-F238E27FC236}">
                    <a16:creationId xmlns:a16="http://schemas.microsoft.com/office/drawing/2014/main" id="{6CC62AB7-DCFC-4F92-5D2F-5859AA54CA25}"/>
                  </a:ext>
                </a:extLst>
              </p14:cNvPr>
              <p14:cNvContentPartPr/>
              <p14:nvPr/>
            </p14:nvContentPartPr>
            <p14:xfrm>
              <a:off x="1839240" y="218880"/>
              <a:ext cx="6720840" cy="3075120"/>
            </p14:xfrm>
          </p:contentPart>
        </mc:Choice>
        <mc:Fallback xmlns="">
          <p:pic>
            <p:nvPicPr>
              <p:cNvPr id="2" name="墨迹 1">
                <a:extLst>
                  <a:ext uri="{FF2B5EF4-FFF2-40B4-BE49-F238E27FC236}">
                    <a16:creationId xmlns:a16="http://schemas.microsoft.com/office/drawing/2014/main" id="{6CC62AB7-DCFC-4F92-5D2F-5859AA54CA25}"/>
                  </a:ext>
                </a:extLst>
              </p:cNvPr>
              <p:cNvPicPr/>
              <p:nvPr/>
            </p:nvPicPr>
            <p:blipFill>
              <a:blip r:embed="rId35"/>
              <a:stretch>
                <a:fillRect/>
              </a:stretch>
            </p:blipFill>
            <p:spPr>
              <a:xfrm>
                <a:off x="1829880" y="209520"/>
                <a:ext cx="6739560" cy="3093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 name="墨迹 3">
                <a:extLst>
                  <a:ext uri="{FF2B5EF4-FFF2-40B4-BE49-F238E27FC236}">
                    <a16:creationId xmlns:a16="http://schemas.microsoft.com/office/drawing/2014/main" id="{F6469721-4D43-AAF6-5728-264BD848286D}"/>
                  </a:ext>
                </a:extLst>
              </p14:cNvPr>
              <p14:cNvContentPartPr/>
              <p14:nvPr/>
            </p14:nvContentPartPr>
            <p14:xfrm>
              <a:off x="3534120" y="551880"/>
              <a:ext cx="5466600" cy="5105520"/>
            </p14:xfrm>
          </p:contentPart>
        </mc:Choice>
        <mc:Fallback>
          <p:pic>
            <p:nvPicPr>
              <p:cNvPr id="4" name="墨迹 3">
                <a:extLst>
                  <a:ext uri="{FF2B5EF4-FFF2-40B4-BE49-F238E27FC236}">
                    <a16:creationId xmlns:a16="http://schemas.microsoft.com/office/drawing/2014/main" id="{F6469721-4D43-AAF6-5728-264BD848286D}"/>
                  </a:ext>
                </a:extLst>
              </p:cNvPr>
              <p:cNvPicPr/>
              <p:nvPr/>
            </p:nvPicPr>
            <p:blipFill>
              <a:blip r:embed="rId37"/>
              <a:stretch>
                <a:fillRect/>
              </a:stretch>
            </p:blipFill>
            <p:spPr>
              <a:xfrm>
                <a:off x="3524760" y="542520"/>
                <a:ext cx="5485320" cy="51242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变分法</a:t>
            </a:r>
          </a:p>
        </p:txBody>
      </p:sp>
      <p:sp>
        <p:nvSpPr>
          <p:cNvPr id="27" name="文本框 26"/>
          <p:cNvSpPr txBox="1"/>
          <p:nvPr/>
        </p:nvSpPr>
        <p:spPr>
          <a:xfrm>
            <a:off x="402021" y="2703020"/>
            <a:ext cx="8087710" cy="361950"/>
          </a:xfrm>
          <a:prstGeom prst="rect">
            <a:avLst/>
          </a:prstGeom>
          <a:ln w="12700">
            <a:prstDash val="solid"/>
          </a:ln>
        </p:spPr>
        <p:txBody>
          <a:bodyPr>
            <a:spAutoFit/>
          </a:bodyPr>
          <a:lstStyle/>
          <a:p>
            <a:r>
              <a:rPr lang="zh-CN">
                <a:latin typeface="KaiTi"/>
                <a:ea typeface="KaiTi"/>
              </a:rPr>
              <a:t>这里用到  在边界上为0，则</a:t>
            </a:r>
          </a:p>
        </p:txBody>
      </p:sp>
      <p:sp>
        <p:nvSpPr>
          <p:cNvPr id="29" name="文本框 28"/>
          <p:cNvSpPr txBox="1"/>
          <p:nvPr/>
        </p:nvSpPr>
        <p:spPr>
          <a:xfrm>
            <a:off x="466548" y="4309393"/>
            <a:ext cx="8087710" cy="361950"/>
          </a:xfrm>
          <a:prstGeom prst="rect">
            <a:avLst/>
          </a:prstGeom>
          <a:ln w="12700">
            <a:prstDash val="solid"/>
          </a:ln>
        </p:spPr>
        <p:txBody>
          <a:bodyPr>
            <a:spAutoFit/>
          </a:bodyPr>
          <a:lstStyle/>
          <a:p>
            <a:r>
              <a:rPr lang="zh-CN">
                <a:latin typeface="KaiTi"/>
                <a:ea typeface="KaiTi"/>
              </a:rPr>
              <a:t>这样，得到  的一阶变分为</a:t>
            </a:r>
          </a:p>
        </p:txBody>
      </p:sp>
      <p:pic>
        <p:nvPicPr>
          <p:cNvPr id="30" name="图形 29"/>
          <p:cNvPicPr>
            <a:picLocks noChangeAspect="1"/>
          </p:cNvPicPr>
          <p:nvPr/>
        </p:nvPicPr>
        <p:blipFill>
          <a:blip r:embed="rId2">
            <a:extLst>
              <a:ext uri="{96DAC541-7B7A-43D3-8B79-37D633B846F1}">
                <asvg:svgBlip xmlns:asvg="http://schemas.microsoft.com/office/drawing/2016/SVG/main" r:embed="rId3"/>
              </a:ext>
            </a:extLst>
          </a:blip>
          <a:stretch/>
        </p:blipFill>
        <p:spPr>
          <a:xfrm>
            <a:off x="1746250" y="4414168"/>
            <a:ext cx="165100" cy="152400"/>
          </a:xfrm>
          <a:prstGeom prst="rect">
            <a:avLst/>
          </a:prstGeom>
        </p:spPr>
      </p:pic>
      <p:pic>
        <p:nvPicPr>
          <p:cNvPr id="32" name="图形 31"/>
          <p:cNvPicPr>
            <a:picLocks noChangeAspect="1"/>
          </p:cNvPicPr>
          <p:nvPr/>
        </p:nvPicPr>
        <p:blipFill>
          <a:blip r:embed="rId4">
            <a:extLst>
              <a:ext uri="{96DAC541-7B7A-43D3-8B79-37D633B846F1}">
                <asvg:svgBlip xmlns:asvg="http://schemas.microsoft.com/office/drawing/2016/SVG/main" r:embed="rId5"/>
              </a:ext>
            </a:extLst>
          </a:blip>
          <a:stretch/>
        </p:blipFill>
        <p:spPr>
          <a:xfrm>
            <a:off x="1443584" y="2859690"/>
            <a:ext cx="127000" cy="101600"/>
          </a:xfrm>
          <a:prstGeom prst="rect">
            <a:avLst/>
          </a:prstGeom>
        </p:spPr>
      </p:pic>
      <p:pic>
        <p:nvPicPr>
          <p:cNvPr id="7" name="图形 6">
            <a:extLst>
              <a:ext uri="{FF2B5EF4-FFF2-40B4-BE49-F238E27FC236}">
                <a16:creationId xmlns:a16="http://schemas.microsoft.com/office/drawing/2014/main" id="{22C89645-80FB-4B46-BD8C-69B7F0028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7362" y="3330550"/>
            <a:ext cx="7119425" cy="713263"/>
          </a:xfrm>
          <a:prstGeom prst="rect">
            <a:avLst/>
          </a:prstGeom>
        </p:spPr>
      </p:pic>
      <p:pic>
        <p:nvPicPr>
          <p:cNvPr id="9" name="图形 8">
            <a:extLst>
              <a:ext uri="{FF2B5EF4-FFF2-40B4-BE49-F238E27FC236}">
                <a16:creationId xmlns:a16="http://schemas.microsoft.com/office/drawing/2014/main" id="{83FAF453-EC40-4875-8DFB-221ACB5F96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9045" y="4966162"/>
            <a:ext cx="6693032" cy="661040"/>
          </a:xfrm>
          <a:prstGeom prst="rect">
            <a:avLst/>
          </a:prstGeom>
        </p:spPr>
      </p:pic>
      <p:pic>
        <p:nvPicPr>
          <p:cNvPr id="4" name="图形 3">
            <a:extLst>
              <a:ext uri="{FF2B5EF4-FFF2-40B4-BE49-F238E27FC236}">
                <a16:creationId xmlns:a16="http://schemas.microsoft.com/office/drawing/2014/main" id="{8C1A59C4-09BF-4952-86F1-5DB21014D5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7362" y="1123593"/>
            <a:ext cx="6832589" cy="609599"/>
          </a:xfrm>
          <a:prstGeom prst="rect">
            <a:avLst/>
          </a:prstGeom>
        </p:spPr>
      </p:pic>
      <p:pic>
        <p:nvPicPr>
          <p:cNvPr id="8" name="图形 7">
            <a:extLst>
              <a:ext uri="{FF2B5EF4-FFF2-40B4-BE49-F238E27FC236}">
                <a16:creationId xmlns:a16="http://schemas.microsoft.com/office/drawing/2014/main" id="{2D5B5E7B-BE0E-44E2-B125-1D5A73AB9B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44308" y="1911872"/>
            <a:ext cx="4976297" cy="61246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变分法</a:t>
            </a:r>
          </a:p>
        </p:txBody>
      </p:sp>
      <p:sp>
        <p:nvSpPr>
          <p:cNvPr id="25" name="文本框 24"/>
          <p:cNvSpPr txBox="1"/>
          <p:nvPr/>
        </p:nvSpPr>
        <p:spPr>
          <a:xfrm>
            <a:off x="413845" y="1194238"/>
            <a:ext cx="8194128" cy="4210050"/>
          </a:xfrm>
          <a:prstGeom prst="rect">
            <a:avLst/>
          </a:prstGeom>
          <a:ln w="12700">
            <a:prstDash val="solid"/>
          </a:ln>
        </p:spPr>
        <p:txBody>
          <a:bodyPr>
            <a:spAutoFit/>
          </a:bodyPr>
          <a:lstStyle/>
          <a:p>
            <a:r>
              <a:rPr lang="en-US" dirty="0"/>
              <a:t>     </a:t>
            </a:r>
            <a:r>
              <a:rPr lang="zh-CN" dirty="0">
                <a:latin typeface="楷体" panose="02010609060101010101" pitchFamily="49" charset="-122"/>
                <a:ea typeface="楷体" panose="02010609060101010101" pitchFamily="49" charset="-122"/>
              </a:rPr>
              <a:t>定义</a:t>
            </a:r>
            <a:r>
              <a:rPr lang="en-US" dirty="0">
                <a:latin typeface="楷体" panose="02010609060101010101" pitchFamily="49" charset="-122"/>
                <a:ea typeface="楷体" panose="02010609060101010101" pitchFamily="49" charset="-122"/>
              </a:rPr>
              <a:t>1.1  </a:t>
            </a:r>
            <a:r>
              <a:rPr lang="zh-CN" dirty="0">
                <a:latin typeface="楷体" panose="02010609060101010101" pitchFamily="49" charset="-122"/>
                <a:ea typeface="楷体" panose="02010609060101010101" pitchFamily="49" charset="-122"/>
              </a:rPr>
              <a:t>假设</a:t>
            </a:r>
            <a:r>
              <a:rPr lang="en-US"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是一个巴拿赫空间，</a:t>
            </a:r>
            <a:r>
              <a:rPr lang="en-US"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点沿着</a:t>
            </a:r>
            <a:r>
              <a:rPr lang="en-US" altLang="zh-CN" dirty="0">
                <a:latin typeface="楷体" panose="02010609060101010101" pitchFamily="49" charset="-122"/>
                <a:ea typeface="楷体" panose="02010609060101010101" pitchFamily="49" charset="-122"/>
              </a:rPr>
              <a:t>  </a:t>
            </a:r>
            <a:r>
              <a:rPr lang="zh-CN" dirty="0">
                <a:latin typeface="楷体" panose="02010609060101010101" pitchFamily="49" charset="-122"/>
                <a:ea typeface="楷体" panose="02010609060101010101" pitchFamily="49" charset="-122"/>
              </a:rPr>
              <a:t>方向的加托导数定义为</a:t>
            </a:r>
          </a:p>
          <a:p>
            <a:endParaRPr lang="zh-CN" dirty="0"/>
          </a:p>
          <a:p>
            <a:endParaRPr lang="zh-CN" dirty="0"/>
          </a:p>
          <a:p>
            <a:endParaRPr lang="zh-CN" dirty="0"/>
          </a:p>
          <a:p>
            <a:r>
              <a:rPr lang="zh-CN" dirty="0">
                <a:latin typeface="KaiTi"/>
                <a:ea typeface="KaiTi"/>
              </a:rPr>
              <a:t>如果对于任意的      ，此极限存在，则称  在      有加托导数。</a:t>
            </a:r>
          </a:p>
          <a:p>
            <a:r>
              <a:rPr lang="en-US" dirty="0">
                <a:latin typeface="KaiTi"/>
                <a:ea typeface="KaiTi"/>
              </a:rPr>
              <a:t>    </a:t>
            </a:r>
          </a:p>
          <a:p>
            <a:r>
              <a:rPr lang="en-US" dirty="0">
                <a:latin typeface="KaiTi"/>
                <a:ea typeface="KaiTi"/>
              </a:rPr>
              <a:t>   </a:t>
            </a:r>
            <a:r>
              <a:rPr lang="zh-CN" dirty="0">
                <a:latin typeface="KaiTi"/>
                <a:ea typeface="KaiTi"/>
              </a:rPr>
              <a:t>若   有加托导数，且极小化问题        有解  ，那么</a:t>
            </a:r>
          </a:p>
          <a:p>
            <a:endParaRPr lang="zh-CN" dirty="0">
              <a:latin typeface="KaiTi"/>
              <a:ea typeface="KaiTi"/>
            </a:endParaRPr>
          </a:p>
          <a:p>
            <a:endParaRPr lang="zh-CN" dirty="0">
              <a:latin typeface="KaiTi"/>
              <a:ea typeface="KaiTi"/>
            </a:endParaRPr>
          </a:p>
          <a:p>
            <a:r>
              <a:rPr lang="en-US" dirty="0">
                <a:latin typeface="KaiTi"/>
                <a:ea typeface="KaiTi"/>
              </a:rPr>
              <a:t>   </a:t>
            </a:r>
            <a:r>
              <a:rPr lang="zh-CN" dirty="0">
                <a:latin typeface="KaiTi"/>
                <a:ea typeface="KaiTi"/>
              </a:rPr>
              <a:t>反之，若  是凸的，那么         的解  是极小化问题的解。称</a:t>
            </a:r>
          </a:p>
          <a:p>
            <a:endParaRPr lang="zh-CN" dirty="0">
              <a:latin typeface="KaiTi"/>
              <a:ea typeface="KaiTi"/>
            </a:endParaRPr>
          </a:p>
          <a:p>
            <a:endParaRPr lang="zh-CN" dirty="0">
              <a:latin typeface="KaiTi"/>
              <a:ea typeface="KaiTi"/>
            </a:endParaRPr>
          </a:p>
          <a:p>
            <a:endParaRPr lang="zh-CN" dirty="0">
              <a:latin typeface="KaiTi"/>
              <a:ea typeface="KaiTi"/>
            </a:endParaRPr>
          </a:p>
          <a:p>
            <a:r>
              <a:rPr lang="zh-CN" dirty="0">
                <a:latin typeface="KaiTi"/>
                <a:ea typeface="KaiTi"/>
              </a:rPr>
              <a:t>为欧拉-拉格朗日（Euler-Lagrange，E-L）方程。</a:t>
            </a:r>
          </a:p>
        </p:txBody>
      </p:sp>
      <p:pic>
        <p:nvPicPr>
          <p:cNvPr id="26" name="图形 25"/>
          <p:cNvPicPr>
            <a:picLocks noChangeAspect="1"/>
          </p:cNvPicPr>
          <p:nvPr/>
        </p:nvPicPr>
        <p:blipFill>
          <a:blip r:embed="rId2">
            <a:extLst>
              <a:ext uri="{96DAC541-7B7A-43D3-8B79-37D633B846F1}">
                <asvg:svgBlip xmlns:asvg="http://schemas.microsoft.com/office/drawing/2016/SVG/main" r:embed="rId3"/>
              </a:ext>
            </a:extLst>
          </a:blip>
          <a:stretch/>
        </p:blipFill>
        <p:spPr>
          <a:xfrm>
            <a:off x="2285453" y="1302188"/>
            <a:ext cx="190500" cy="152400"/>
          </a:xfrm>
          <a:prstGeom prst="rect">
            <a:avLst/>
          </a:prstGeom>
        </p:spPr>
      </p:pic>
      <p:pic>
        <p:nvPicPr>
          <p:cNvPr id="27" name="图形 26"/>
          <p:cNvPicPr>
            <a:picLocks noChangeAspect="1"/>
          </p:cNvPicPr>
          <p:nvPr/>
        </p:nvPicPr>
        <p:blipFill>
          <a:blip r:embed="rId4">
            <a:alphaModFix/>
            <a:extLst>
              <a:ext uri="{96DAC541-7B7A-43D3-8B79-37D633B846F1}">
                <asvg:svgBlip xmlns:asvg="http://schemas.microsoft.com/office/drawing/2016/SVG/main" r:embed="rId5"/>
              </a:ext>
            </a:extLst>
          </a:blip>
          <a:srcRect/>
          <a:stretch/>
        </p:blipFill>
        <p:spPr>
          <a:xfrm>
            <a:off x="4426826" y="1294776"/>
            <a:ext cx="1079500" cy="152400"/>
          </a:xfrm>
          <a:prstGeom prst="rect">
            <a:avLst/>
          </a:prstGeom>
        </p:spPr>
      </p:pic>
      <p:pic>
        <p:nvPicPr>
          <p:cNvPr id="28" name="图形 27"/>
          <p:cNvPicPr>
            <a:picLocks noChangeAspect="1"/>
          </p:cNvPicPr>
          <p:nvPr/>
        </p:nvPicPr>
        <p:blipFill>
          <a:blip r:embed="rId6">
            <a:extLst>
              <a:ext uri="{96DAC541-7B7A-43D3-8B79-37D633B846F1}">
                <asvg:svgBlip xmlns:asvg="http://schemas.microsoft.com/office/drawing/2016/SVG/main" r:embed="rId7"/>
              </a:ext>
            </a:extLst>
          </a:blip>
          <a:stretch/>
        </p:blipFill>
        <p:spPr>
          <a:xfrm>
            <a:off x="5686606" y="1302188"/>
            <a:ext cx="165100" cy="152400"/>
          </a:xfrm>
          <a:prstGeom prst="rect">
            <a:avLst/>
          </a:prstGeom>
        </p:spPr>
      </p:pic>
      <p:pic>
        <p:nvPicPr>
          <p:cNvPr id="29" name="图形 28"/>
          <p:cNvPicPr>
            <a:picLocks noChangeAspect="1"/>
          </p:cNvPicPr>
          <p:nvPr/>
        </p:nvPicPr>
        <p:blipFill>
          <a:blip r:embed="rId8">
            <a:extLst>
              <a:ext uri="{96DAC541-7B7A-43D3-8B79-37D633B846F1}">
                <asvg:svgBlip xmlns:asvg="http://schemas.microsoft.com/office/drawing/2016/SVG/main" r:embed="rId9"/>
              </a:ext>
            </a:extLst>
          </a:blip>
          <a:stretch/>
        </p:blipFill>
        <p:spPr>
          <a:xfrm>
            <a:off x="6196888" y="1352112"/>
            <a:ext cx="127000" cy="101600"/>
          </a:xfrm>
          <a:prstGeom prst="rect">
            <a:avLst/>
          </a:prstGeom>
        </p:spPr>
      </p:pic>
      <p:pic>
        <p:nvPicPr>
          <p:cNvPr id="30" name="图形 29"/>
          <p:cNvPicPr>
            <a:picLocks noChangeAspect="1"/>
          </p:cNvPicPr>
          <p:nvPr/>
        </p:nvPicPr>
        <p:blipFill>
          <a:blip r:embed="rId10">
            <a:extLst>
              <a:ext uri="{96DAC541-7B7A-43D3-8B79-37D633B846F1}">
                <asvg:svgBlip xmlns:asvg="http://schemas.microsoft.com/office/drawing/2016/SVG/main" r:embed="rId11"/>
              </a:ext>
            </a:extLst>
          </a:blip>
          <a:stretch/>
        </p:blipFill>
        <p:spPr>
          <a:xfrm>
            <a:off x="7128239" y="1345576"/>
            <a:ext cx="101600" cy="101600"/>
          </a:xfrm>
          <a:prstGeom prst="rect">
            <a:avLst/>
          </a:prstGeom>
        </p:spPr>
      </p:pic>
      <p:pic>
        <p:nvPicPr>
          <p:cNvPr id="31" name="图形 30"/>
          <p:cNvPicPr>
            <a:picLocks noChangeAspect="1"/>
          </p:cNvPicPr>
          <p:nvPr/>
        </p:nvPicPr>
        <p:blipFill>
          <a:blip r:embed="rId12">
            <a:extLst>
              <a:ext uri="{96DAC541-7B7A-43D3-8B79-37D633B846F1}">
                <asvg:svgBlip xmlns:asvg="http://schemas.microsoft.com/office/drawing/2016/SVG/main" r:embed="rId13"/>
              </a:ext>
            </a:extLst>
          </a:blip>
          <a:stretch/>
        </p:blipFill>
        <p:spPr>
          <a:xfrm>
            <a:off x="2630871" y="1921641"/>
            <a:ext cx="4000500" cy="508000"/>
          </a:xfrm>
          <a:prstGeom prst="rect">
            <a:avLst/>
          </a:prstGeom>
        </p:spPr>
      </p:pic>
      <p:pic>
        <p:nvPicPr>
          <p:cNvPr id="32" name="图形 31"/>
          <p:cNvPicPr>
            <a:picLocks noChangeAspect="1"/>
          </p:cNvPicPr>
          <p:nvPr/>
        </p:nvPicPr>
        <p:blipFill>
          <a:blip r:embed="rId14">
            <a:extLst>
              <a:ext uri="{96DAC541-7B7A-43D3-8B79-37D633B846F1}">
                <asvg:svgBlip xmlns:asvg="http://schemas.microsoft.com/office/drawing/2016/SVG/main" r:embed="rId15"/>
              </a:ext>
            </a:extLst>
          </a:blip>
          <a:stretch/>
        </p:blipFill>
        <p:spPr>
          <a:xfrm>
            <a:off x="2136228" y="2660650"/>
            <a:ext cx="584200" cy="165100"/>
          </a:xfrm>
          <a:prstGeom prst="rect">
            <a:avLst/>
          </a:prstGeom>
        </p:spPr>
      </p:pic>
      <p:pic>
        <p:nvPicPr>
          <p:cNvPr id="33" name="图形 32"/>
          <p:cNvPicPr>
            <a:picLocks noChangeAspect="1"/>
          </p:cNvPicPr>
          <p:nvPr/>
        </p:nvPicPr>
        <p:blipFill>
          <a:blip r:embed="rId6">
            <a:extLst>
              <a:ext uri="{96DAC541-7B7A-43D3-8B79-37D633B846F1}">
                <asvg:svgBlip xmlns:asvg="http://schemas.microsoft.com/office/drawing/2016/SVG/main" r:embed="rId7"/>
              </a:ext>
            </a:extLst>
          </a:blip>
          <a:stretch/>
        </p:blipFill>
        <p:spPr>
          <a:xfrm>
            <a:off x="4891470" y="2673350"/>
            <a:ext cx="165100" cy="152400"/>
          </a:xfrm>
          <a:prstGeom prst="rect">
            <a:avLst/>
          </a:prstGeom>
        </p:spPr>
      </p:pic>
      <p:pic>
        <p:nvPicPr>
          <p:cNvPr id="34" name="图形 33"/>
          <p:cNvPicPr>
            <a:picLocks noChangeAspect="1"/>
          </p:cNvPicPr>
          <p:nvPr/>
        </p:nvPicPr>
        <p:blipFill>
          <a:blip r:embed="rId16">
            <a:extLst>
              <a:ext uri="{96DAC541-7B7A-43D3-8B79-37D633B846F1}">
                <asvg:svgBlip xmlns:asvg="http://schemas.microsoft.com/office/drawing/2016/SVG/main" r:embed="rId17"/>
              </a:ext>
            </a:extLst>
          </a:blip>
          <a:stretch/>
        </p:blipFill>
        <p:spPr>
          <a:xfrm>
            <a:off x="5336472" y="2660650"/>
            <a:ext cx="596900" cy="165100"/>
          </a:xfrm>
          <a:prstGeom prst="rect">
            <a:avLst/>
          </a:prstGeom>
        </p:spPr>
      </p:pic>
      <p:pic>
        <p:nvPicPr>
          <p:cNvPr id="35" name="图形 34"/>
          <p:cNvPicPr>
            <a:picLocks noChangeAspect="1"/>
          </p:cNvPicPr>
          <p:nvPr/>
        </p:nvPicPr>
        <p:blipFill>
          <a:blip r:embed="rId6">
            <a:extLst>
              <a:ext uri="{96DAC541-7B7A-43D3-8B79-37D633B846F1}">
                <asvg:svgBlip xmlns:asvg="http://schemas.microsoft.com/office/drawing/2016/SVG/main" r:embed="rId7"/>
              </a:ext>
            </a:extLst>
          </a:blip>
          <a:stretch/>
        </p:blipFill>
        <p:spPr>
          <a:xfrm>
            <a:off x="1166867" y="3222734"/>
            <a:ext cx="165100" cy="152400"/>
          </a:xfrm>
          <a:prstGeom prst="rect">
            <a:avLst/>
          </a:prstGeom>
        </p:spPr>
      </p:pic>
      <p:pic>
        <p:nvPicPr>
          <p:cNvPr id="36" name="图形 35"/>
          <p:cNvPicPr>
            <a:picLocks noChangeAspect="1"/>
          </p:cNvPicPr>
          <p:nvPr/>
        </p:nvPicPr>
        <p:blipFill>
          <a:blip r:embed="rId18">
            <a:extLst>
              <a:ext uri="{96DAC541-7B7A-43D3-8B79-37D633B846F1}">
                <asvg:svgBlip xmlns:asvg="http://schemas.microsoft.com/office/drawing/2016/SVG/main" r:embed="rId19"/>
              </a:ext>
            </a:extLst>
          </a:blip>
          <a:stretch/>
        </p:blipFill>
        <p:spPr>
          <a:xfrm>
            <a:off x="4192971" y="3143688"/>
            <a:ext cx="876300" cy="342900"/>
          </a:xfrm>
          <a:prstGeom prst="rect">
            <a:avLst/>
          </a:prstGeom>
        </p:spPr>
      </p:pic>
      <p:pic>
        <p:nvPicPr>
          <p:cNvPr id="37" name="图形 36"/>
          <p:cNvPicPr>
            <a:picLocks noChangeAspect="1"/>
          </p:cNvPicPr>
          <p:nvPr/>
        </p:nvPicPr>
        <p:blipFill>
          <a:blip r:embed="rId8">
            <a:extLst>
              <a:ext uri="{96DAC541-7B7A-43D3-8B79-37D633B846F1}">
                <asvg:svgBlip xmlns:asvg="http://schemas.microsoft.com/office/drawing/2016/SVG/main" r:embed="rId9"/>
              </a:ext>
            </a:extLst>
          </a:blip>
          <a:stretch/>
        </p:blipFill>
        <p:spPr>
          <a:xfrm>
            <a:off x="5588876" y="3273534"/>
            <a:ext cx="127000" cy="101600"/>
          </a:xfrm>
          <a:prstGeom prst="rect">
            <a:avLst/>
          </a:prstGeom>
        </p:spPr>
      </p:pic>
      <p:pic>
        <p:nvPicPr>
          <p:cNvPr id="38" name="图形 37"/>
          <p:cNvPicPr>
            <a:picLocks noChangeAspect="1"/>
          </p:cNvPicPr>
          <p:nvPr/>
        </p:nvPicPr>
        <p:blipFill>
          <a:blip r:embed="rId20">
            <a:alphaModFix/>
            <a:extLst>
              <a:ext uri="{96DAC541-7B7A-43D3-8B79-37D633B846F1}">
                <asvg:svgBlip xmlns:asvg="http://schemas.microsoft.com/office/drawing/2016/SVG/main" r:embed="rId21"/>
              </a:ext>
            </a:extLst>
          </a:blip>
          <a:srcRect/>
          <a:stretch/>
        </p:blipFill>
        <p:spPr>
          <a:xfrm>
            <a:off x="3977071" y="3614902"/>
            <a:ext cx="1028700" cy="266700"/>
          </a:xfrm>
          <a:prstGeom prst="rect">
            <a:avLst/>
          </a:prstGeom>
        </p:spPr>
      </p:pic>
      <p:pic>
        <p:nvPicPr>
          <p:cNvPr id="39" name="图形 38"/>
          <p:cNvPicPr>
            <a:picLocks noChangeAspect="1"/>
          </p:cNvPicPr>
          <p:nvPr/>
        </p:nvPicPr>
        <p:blipFill>
          <a:blip r:embed="rId6">
            <a:extLst>
              <a:ext uri="{96DAC541-7B7A-43D3-8B79-37D633B846F1}">
                <asvg:svgBlip xmlns:asvg="http://schemas.microsoft.com/office/drawing/2016/SVG/main" r:embed="rId7"/>
              </a:ext>
            </a:extLst>
          </a:blip>
          <a:stretch/>
        </p:blipFill>
        <p:spPr>
          <a:xfrm>
            <a:off x="1781722" y="4050424"/>
            <a:ext cx="165100" cy="152400"/>
          </a:xfrm>
          <a:prstGeom prst="rect">
            <a:avLst/>
          </a:prstGeom>
        </p:spPr>
      </p:pic>
      <p:pic>
        <p:nvPicPr>
          <p:cNvPr id="40" name="图形 39"/>
          <p:cNvPicPr>
            <a:picLocks noChangeAspect="1"/>
          </p:cNvPicPr>
          <p:nvPr/>
        </p:nvPicPr>
        <p:blipFill>
          <a:blip r:embed="rId22">
            <a:alphaModFix/>
            <a:extLst>
              <a:ext uri="{96DAC541-7B7A-43D3-8B79-37D633B846F1}">
                <asvg:svgBlip xmlns:asvg="http://schemas.microsoft.com/office/drawing/2016/SVG/main" r:embed="rId23"/>
              </a:ext>
            </a:extLst>
          </a:blip>
          <a:srcRect/>
          <a:stretch/>
        </p:blipFill>
        <p:spPr>
          <a:xfrm>
            <a:off x="3410982" y="3993274"/>
            <a:ext cx="965200" cy="266700"/>
          </a:xfrm>
          <a:prstGeom prst="rect">
            <a:avLst/>
          </a:prstGeom>
        </p:spPr>
      </p:pic>
      <p:pic>
        <p:nvPicPr>
          <p:cNvPr id="41" name="图形 40"/>
          <p:cNvPicPr>
            <a:picLocks noChangeAspect="1"/>
          </p:cNvPicPr>
          <p:nvPr/>
        </p:nvPicPr>
        <p:blipFill>
          <a:blip r:embed="rId8">
            <a:extLst>
              <a:ext uri="{96DAC541-7B7A-43D3-8B79-37D633B846F1}">
                <asvg:svgBlip xmlns:asvg="http://schemas.microsoft.com/office/drawing/2016/SVG/main" r:embed="rId9"/>
              </a:ext>
            </a:extLst>
          </a:blip>
          <a:stretch/>
        </p:blipFill>
        <p:spPr>
          <a:xfrm>
            <a:off x="4878770" y="4101224"/>
            <a:ext cx="127000" cy="101600"/>
          </a:xfrm>
          <a:prstGeom prst="rect">
            <a:avLst/>
          </a:prstGeom>
        </p:spPr>
      </p:pic>
      <p:pic>
        <p:nvPicPr>
          <p:cNvPr id="42" name="图形 41"/>
          <p:cNvPicPr>
            <a:picLocks noChangeAspect="1"/>
          </p:cNvPicPr>
          <p:nvPr/>
        </p:nvPicPr>
        <p:blipFill>
          <a:blip r:embed="rId24">
            <a:alphaModFix/>
            <a:extLst>
              <a:ext uri="{96DAC541-7B7A-43D3-8B79-37D633B846F1}">
                <asvg:svgBlip xmlns:asvg="http://schemas.microsoft.com/office/drawing/2016/SVG/main" r:embed="rId25"/>
              </a:ext>
            </a:extLst>
          </a:blip>
          <a:srcRect/>
          <a:stretch/>
        </p:blipFill>
        <p:spPr>
          <a:xfrm>
            <a:off x="2828222" y="4476464"/>
            <a:ext cx="2857500" cy="469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图像和数字图像</a:t>
            </a:r>
          </a:p>
        </p:txBody>
      </p:sp>
      <p:pic>
        <p:nvPicPr>
          <p:cNvPr id="25" name="图片 24"/>
          <p:cNvPicPr>
            <a:picLocks noChangeAspect="1"/>
          </p:cNvPicPr>
          <p:nvPr/>
        </p:nvPicPr>
        <p:blipFill>
          <a:blip r:embed="rId2"/>
          <a:stretch/>
        </p:blipFill>
        <p:spPr>
          <a:xfrm>
            <a:off x="899506" y="2050661"/>
            <a:ext cx="2621266" cy="2626739"/>
          </a:xfrm>
          <a:prstGeom prst="rect">
            <a:avLst/>
          </a:prstGeom>
        </p:spPr>
      </p:pic>
      <p:sp>
        <p:nvSpPr>
          <p:cNvPr id="26" name="文本框 25"/>
          <p:cNvSpPr txBox="1"/>
          <p:nvPr/>
        </p:nvSpPr>
        <p:spPr>
          <a:xfrm>
            <a:off x="4406526" y="2416129"/>
            <a:ext cx="4185745" cy="1754326"/>
          </a:xfrm>
          <a:prstGeom prst="rect">
            <a:avLst/>
          </a:prstGeom>
          <a:ln w="12700">
            <a:prstDash val="solid"/>
          </a:ln>
        </p:spPr>
        <p:txBody>
          <a:bodyPr>
            <a:spAutoFit/>
          </a:bodyPr>
          <a:lstStyle/>
          <a:p>
            <a:r>
              <a:rPr lang="zh-CN" dirty="0">
                <a:solidFill>
                  <a:srgbClr val="000000"/>
                </a:solidFill>
                <a:latin typeface="KaiTi"/>
                <a:ea typeface="KaiTi"/>
              </a:rPr>
              <a:t>左边的图</a:t>
            </a:r>
            <a:r>
              <a:rPr lang="zh-CN" altLang="en-US" dirty="0">
                <a:solidFill>
                  <a:srgbClr val="000000"/>
                </a:solidFill>
                <a:latin typeface="KaiTi"/>
                <a:ea typeface="KaiTi"/>
              </a:rPr>
              <a:t>像</a:t>
            </a:r>
            <a:r>
              <a:rPr lang="zh-CN" dirty="0">
                <a:solidFill>
                  <a:srgbClr val="000000"/>
                </a:solidFill>
                <a:latin typeface="KaiTi"/>
                <a:ea typeface="KaiTi"/>
              </a:rPr>
              <a:t>是图</a:t>
            </a:r>
            <a:r>
              <a:rPr lang="zh-CN" altLang="en-US" dirty="0">
                <a:solidFill>
                  <a:srgbClr val="000000"/>
                </a:solidFill>
                <a:latin typeface="KaiTi"/>
                <a:ea typeface="KaiTi"/>
              </a:rPr>
              <a:t>像</a:t>
            </a:r>
            <a:r>
              <a:rPr lang="zh-CN" dirty="0">
                <a:solidFill>
                  <a:srgbClr val="000000"/>
                </a:solidFill>
                <a:latin typeface="KaiTi"/>
                <a:ea typeface="KaiTi"/>
              </a:rPr>
              <a:t>处理技术中常用来检验计算机算法的实际效果的标准图</a:t>
            </a:r>
            <a:r>
              <a:rPr lang="zh-CN" altLang="en-US" dirty="0">
                <a:solidFill>
                  <a:srgbClr val="000000"/>
                </a:solidFill>
                <a:latin typeface="KaiTi"/>
                <a:ea typeface="KaiTi"/>
              </a:rPr>
              <a:t>像</a:t>
            </a:r>
            <a:r>
              <a:rPr lang="zh-CN" dirty="0">
                <a:solidFill>
                  <a:srgbClr val="000000"/>
                </a:solidFill>
                <a:latin typeface="KaiTi"/>
                <a:ea typeface="KaiTi"/>
              </a:rPr>
              <a:t>。这幅图</a:t>
            </a:r>
            <a:r>
              <a:rPr lang="zh-CN" altLang="en-US" dirty="0">
                <a:solidFill>
                  <a:srgbClr val="000000"/>
                </a:solidFill>
                <a:latin typeface="KaiTi"/>
                <a:ea typeface="KaiTi"/>
              </a:rPr>
              <a:t>像</a:t>
            </a:r>
            <a:r>
              <a:rPr lang="zh-CN" dirty="0">
                <a:solidFill>
                  <a:srgbClr val="000000"/>
                </a:solidFill>
                <a:latin typeface="KaiTi"/>
                <a:ea typeface="KaiTi"/>
              </a:rPr>
              <a:t>的名称是</a:t>
            </a:r>
            <a:r>
              <a:rPr lang="en-US" dirty="0" err="1">
                <a:solidFill>
                  <a:srgbClr val="000000"/>
                </a:solidFill>
                <a:latin typeface="KaiTi"/>
                <a:ea typeface="KaiTi"/>
              </a:rPr>
              <a:t>lenna</a:t>
            </a:r>
            <a:r>
              <a:rPr lang="zh-CN" dirty="0">
                <a:solidFill>
                  <a:srgbClr val="000000"/>
                </a:solidFill>
                <a:latin typeface="KaiTi"/>
                <a:ea typeface="KaiTi"/>
              </a:rPr>
              <a:t>。它是由一组数字组成的。原图</a:t>
            </a:r>
            <a:r>
              <a:rPr lang="zh-CN" altLang="en-US" dirty="0">
                <a:solidFill>
                  <a:srgbClr val="000000"/>
                </a:solidFill>
                <a:latin typeface="KaiTi"/>
                <a:ea typeface="KaiTi"/>
              </a:rPr>
              <a:t>像</a:t>
            </a:r>
            <a:r>
              <a:rPr lang="zh-CN" dirty="0">
                <a:solidFill>
                  <a:srgbClr val="000000"/>
                </a:solidFill>
                <a:latin typeface="KaiTi"/>
                <a:ea typeface="KaiTi"/>
              </a:rPr>
              <a:t>的宽和高都是</a:t>
            </a:r>
            <a:r>
              <a:rPr lang="en-US" dirty="0">
                <a:solidFill>
                  <a:srgbClr val="000000"/>
                </a:solidFill>
                <a:latin typeface="KaiTi"/>
                <a:ea typeface="KaiTi"/>
              </a:rPr>
              <a:t>256</a:t>
            </a:r>
            <a:r>
              <a:rPr lang="zh-CN" dirty="0">
                <a:solidFill>
                  <a:srgbClr val="000000"/>
                </a:solidFill>
                <a:latin typeface="KaiTi"/>
                <a:ea typeface="KaiTi"/>
              </a:rPr>
              <a:t>个</a:t>
            </a:r>
            <a:r>
              <a:rPr lang="zh-CN" altLang="en-US" dirty="0">
                <a:solidFill>
                  <a:srgbClr val="000000"/>
                </a:solidFill>
                <a:latin typeface="KaiTi"/>
                <a:ea typeface="KaiTi"/>
              </a:rPr>
              <a:t>像</a:t>
            </a:r>
            <a:r>
              <a:rPr lang="zh-CN" dirty="0">
                <a:solidFill>
                  <a:srgbClr val="000000"/>
                </a:solidFill>
                <a:latin typeface="KaiTi"/>
                <a:ea typeface="KaiTi"/>
              </a:rPr>
              <a:t>素，每</a:t>
            </a:r>
            <a:r>
              <a:rPr lang="zh-CN" altLang="en-US" dirty="0">
                <a:solidFill>
                  <a:srgbClr val="000000"/>
                </a:solidFill>
                <a:latin typeface="KaiTi"/>
                <a:ea typeface="KaiTi"/>
              </a:rPr>
              <a:t>像</a:t>
            </a:r>
            <a:r>
              <a:rPr lang="zh-CN" dirty="0">
                <a:solidFill>
                  <a:srgbClr val="000000"/>
                </a:solidFill>
                <a:latin typeface="KaiTi"/>
                <a:ea typeface="KaiTi"/>
              </a:rPr>
              <a:t>素有八位。它在</a:t>
            </a:r>
            <a:r>
              <a:rPr lang="en-US" dirty="0">
                <a:solidFill>
                  <a:srgbClr val="000000"/>
                </a:solidFill>
                <a:latin typeface="KaiTi"/>
                <a:ea typeface="KaiTi"/>
              </a:rPr>
              <a:t>BMP</a:t>
            </a:r>
            <a:r>
              <a:rPr lang="zh-CN" dirty="0">
                <a:solidFill>
                  <a:srgbClr val="000000"/>
                </a:solidFill>
                <a:latin typeface="KaiTi"/>
                <a:ea typeface="KaiTi"/>
              </a:rPr>
              <a:t>格式下有约</a:t>
            </a:r>
            <a:r>
              <a:rPr lang="en-US" dirty="0">
                <a:solidFill>
                  <a:srgbClr val="000000"/>
                </a:solidFill>
                <a:latin typeface="KaiTi"/>
                <a:ea typeface="KaiTi"/>
              </a:rPr>
              <a:t>66K</a:t>
            </a:r>
            <a:r>
              <a:rPr lang="zh-CN" dirty="0">
                <a:solidFill>
                  <a:srgbClr val="000000"/>
                </a:solidFill>
                <a:latin typeface="KaiTi"/>
                <a:ea typeface="KaiTi"/>
              </a:rPr>
              <a:t>字节的大小。</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梯度下降流</a:t>
            </a:r>
          </a:p>
        </p:txBody>
      </p:sp>
      <p:sp>
        <p:nvSpPr>
          <p:cNvPr id="25" name="文本框 24"/>
          <p:cNvSpPr txBox="1"/>
          <p:nvPr/>
        </p:nvSpPr>
        <p:spPr>
          <a:xfrm>
            <a:off x="640538" y="1028700"/>
            <a:ext cx="7863052" cy="361950"/>
          </a:xfrm>
          <a:prstGeom prst="rect">
            <a:avLst/>
          </a:prstGeom>
          <a:ln w="12700">
            <a:prstDash val="solid"/>
          </a:ln>
        </p:spPr>
        <p:txBody>
          <a:bodyPr>
            <a:spAutoFit/>
          </a:bodyPr>
          <a:lstStyle/>
          <a:p>
            <a:r>
              <a:rPr lang="zh-CN" dirty="0">
                <a:latin typeface="KaiTi"/>
                <a:ea typeface="KaiTi"/>
              </a:rPr>
              <a:t>变分问题</a:t>
            </a:r>
          </a:p>
        </p:txBody>
      </p:sp>
      <p:pic>
        <p:nvPicPr>
          <p:cNvPr id="26" name="图形 25"/>
          <p:cNvPicPr>
            <a:picLocks noChangeAspect="1"/>
          </p:cNvPicPr>
          <p:nvPr/>
        </p:nvPicPr>
        <p:blipFill>
          <a:blip r:embed="rId2">
            <a:alphaModFix/>
            <a:extLst>
              <a:ext uri="{96DAC541-7B7A-43D3-8B79-37D633B846F1}">
                <asvg:svgBlip xmlns:asvg="http://schemas.microsoft.com/office/drawing/2016/SVG/main" r:embed="rId3"/>
              </a:ext>
            </a:extLst>
          </a:blip>
          <a:srcRect/>
          <a:stretch/>
        </p:blipFill>
        <p:spPr>
          <a:xfrm>
            <a:off x="3643586" y="1390650"/>
            <a:ext cx="1663700" cy="342900"/>
          </a:xfrm>
          <a:prstGeom prst="rect">
            <a:avLst/>
          </a:prstGeom>
        </p:spPr>
      </p:pic>
      <p:sp>
        <p:nvSpPr>
          <p:cNvPr id="27" name="文本框 26"/>
          <p:cNvSpPr txBox="1"/>
          <p:nvPr/>
        </p:nvSpPr>
        <p:spPr>
          <a:xfrm>
            <a:off x="224659" y="1903686"/>
            <a:ext cx="7508328" cy="361950"/>
          </a:xfrm>
          <a:prstGeom prst="rect">
            <a:avLst/>
          </a:prstGeom>
          <a:ln w="12700">
            <a:prstDash val="solid"/>
          </a:ln>
        </p:spPr>
        <p:txBody>
          <a:bodyPr>
            <a:spAutoFit/>
          </a:bodyPr>
          <a:lstStyle/>
          <a:p>
            <a:r>
              <a:rPr lang="zh-CN" dirty="0">
                <a:latin typeface="KaiTi"/>
                <a:ea typeface="KaiTi"/>
              </a:rPr>
              <a:t>所对应的梯度下降流为</a:t>
            </a:r>
          </a:p>
        </p:txBody>
      </p:sp>
      <p:pic>
        <p:nvPicPr>
          <p:cNvPr id="28" name="图形 27"/>
          <p:cNvPicPr>
            <a:picLocks noChangeAspect="1"/>
          </p:cNvPicPr>
          <p:nvPr/>
        </p:nvPicPr>
        <p:blipFill>
          <a:blip r:embed="rId4">
            <a:alphaModFix/>
            <a:extLst>
              <a:ext uri="{96DAC541-7B7A-43D3-8B79-37D633B846F1}">
                <asvg:svgBlip xmlns:asvg="http://schemas.microsoft.com/office/drawing/2016/SVG/main" r:embed="rId5"/>
              </a:ext>
            </a:extLst>
          </a:blip>
          <a:srcRect/>
          <a:stretch/>
        </p:blipFill>
        <p:spPr>
          <a:xfrm>
            <a:off x="3487182" y="2265636"/>
            <a:ext cx="2095500" cy="482600"/>
          </a:xfrm>
          <a:prstGeom prst="rect">
            <a:avLst/>
          </a:prstGeom>
        </p:spPr>
      </p:pic>
      <p:sp>
        <p:nvSpPr>
          <p:cNvPr id="29" name="文本框 28"/>
          <p:cNvSpPr txBox="1"/>
          <p:nvPr/>
        </p:nvSpPr>
        <p:spPr>
          <a:xfrm>
            <a:off x="270422" y="2937793"/>
            <a:ext cx="7508328" cy="369332"/>
          </a:xfrm>
          <a:prstGeom prst="rect">
            <a:avLst/>
          </a:prstGeom>
          <a:ln w="12700">
            <a:prstDash val="solid"/>
          </a:ln>
        </p:spPr>
        <p:txBody>
          <a:bodyPr>
            <a:spAutoFit/>
          </a:bodyPr>
          <a:lstStyle/>
          <a:p>
            <a:r>
              <a:rPr lang="zh-CN" dirty="0">
                <a:latin typeface="KaiTi"/>
                <a:ea typeface="KaiTi"/>
              </a:rPr>
              <a:t>其中     是能量泛函  </a:t>
            </a:r>
            <a:r>
              <a:rPr lang="en-US" altLang="zh-CN" dirty="0">
                <a:latin typeface="KaiTi"/>
                <a:ea typeface="KaiTi"/>
              </a:rPr>
              <a:t> </a:t>
            </a:r>
            <a:r>
              <a:rPr lang="zh-CN" dirty="0">
                <a:latin typeface="KaiTi"/>
                <a:ea typeface="KaiTi"/>
              </a:rPr>
              <a:t>下降/减少的方向。</a:t>
            </a:r>
          </a:p>
        </p:txBody>
      </p:sp>
      <p:pic>
        <p:nvPicPr>
          <p:cNvPr id="30" name="图形 29"/>
          <p:cNvPicPr>
            <a:picLocks noChangeAspect="1"/>
          </p:cNvPicPr>
          <p:nvPr/>
        </p:nvPicPr>
        <p:blipFill>
          <a:blip r:embed="rId6">
            <a:extLst>
              <a:ext uri="{96DAC541-7B7A-43D3-8B79-37D633B846F1}">
                <asvg:svgBlip xmlns:asvg="http://schemas.microsoft.com/office/drawing/2016/SVG/main" r:embed="rId7"/>
              </a:ext>
            </a:extLst>
          </a:blip>
          <a:stretch/>
        </p:blipFill>
        <p:spPr>
          <a:xfrm>
            <a:off x="834478" y="2883818"/>
            <a:ext cx="546100" cy="469900"/>
          </a:xfrm>
          <a:prstGeom prst="rect">
            <a:avLst/>
          </a:prstGeom>
        </p:spPr>
      </p:pic>
      <p:pic>
        <p:nvPicPr>
          <p:cNvPr id="31" name="图形 30"/>
          <p:cNvPicPr>
            <a:picLocks noChangeAspect="1"/>
          </p:cNvPicPr>
          <p:nvPr/>
        </p:nvPicPr>
        <p:blipFill>
          <a:blip r:embed="rId8">
            <a:extLst>
              <a:ext uri="{96DAC541-7B7A-43D3-8B79-37D633B846F1}">
                <asvg:svgBlip xmlns:asvg="http://schemas.microsoft.com/office/drawing/2016/SVG/main" r:embed="rId9"/>
              </a:ext>
            </a:extLst>
          </a:blip>
          <a:stretch/>
        </p:blipFill>
        <p:spPr>
          <a:xfrm>
            <a:off x="2633389" y="3067324"/>
            <a:ext cx="165100" cy="152400"/>
          </a:xfrm>
          <a:prstGeom prst="rect">
            <a:avLst/>
          </a:prstGeom>
        </p:spPr>
      </p:pic>
      <p:sp>
        <p:nvSpPr>
          <p:cNvPr id="32" name="文本框 31"/>
          <p:cNvSpPr txBox="1"/>
          <p:nvPr/>
        </p:nvSpPr>
        <p:spPr>
          <a:xfrm>
            <a:off x="270422" y="3429064"/>
            <a:ext cx="7508328" cy="361950"/>
          </a:xfrm>
          <a:prstGeom prst="rect">
            <a:avLst/>
          </a:prstGeom>
          <a:ln w="12700">
            <a:prstDash val="solid"/>
          </a:ln>
        </p:spPr>
        <p:txBody>
          <a:bodyPr>
            <a:spAutoFit/>
          </a:bodyPr>
          <a:lstStyle/>
          <a:p>
            <a:r>
              <a:rPr lang="zh-CN">
                <a:latin typeface="KaiTi"/>
                <a:ea typeface="KaiTi"/>
              </a:rPr>
              <a:t>这是由于一方面，</a:t>
            </a:r>
          </a:p>
        </p:txBody>
      </p:sp>
      <p:pic>
        <p:nvPicPr>
          <p:cNvPr id="33" name="图形 32"/>
          <p:cNvPicPr>
            <a:picLocks noChangeAspect="1"/>
          </p:cNvPicPr>
          <p:nvPr/>
        </p:nvPicPr>
        <p:blipFill>
          <a:blip r:embed="rId10">
            <a:alphaModFix/>
            <a:extLst>
              <a:ext uri="{96DAC541-7B7A-43D3-8B79-37D633B846F1}">
                <asvg:svgBlip xmlns:asvg="http://schemas.microsoft.com/office/drawing/2016/SVG/main" r:embed="rId11"/>
              </a:ext>
            </a:extLst>
          </a:blip>
          <a:srcRect/>
          <a:stretch/>
        </p:blipFill>
        <p:spPr>
          <a:xfrm>
            <a:off x="2268264" y="3694386"/>
            <a:ext cx="5461000" cy="533400"/>
          </a:xfrm>
          <a:prstGeom prst="rect">
            <a:avLst/>
          </a:prstGeom>
        </p:spPr>
      </p:pic>
      <p:sp>
        <p:nvSpPr>
          <p:cNvPr id="34" name="文本框 33"/>
          <p:cNvSpPr txBox="1"/>
          <p:nvPr/>
        </p:nvSpPr>
        <p:spPr>
          <a:xfrm>
            <a:off x="358598" y="4227786"/>
            <a:ext cx="8785465" cy="1460500"/>
          </a:xfrm>
          <a:prstGeom prst="rect">
            <a:avLst/>
          </a:prstGeom>
          <a:ln w="12700">
            <a:prstDash val="solid"/>
          </a:ln>
        </p:spPr>
        <p:txBody>
          <a:bodyPr>
            <a:spAutoFit/>
          </a:bodyPr>
          <a:lstStyle/>
          <a:p>
            <a:r>
              <a:rPr lang="zh-CN" dirty="0">
                <a:latin typeface="KaiTi"/>
                <a:ea typeface="KaiTi"/>
              </a:rPr>
              <a:t>当           时，能量是减小的。</a:t>
            </a:r>
          </a:p>
          <a:p>
            <a:r>
              <a:rPr lang="zh-CN" dirty="0">
                <a:latin typeface="KaiTi"/>
                <a:ea typeface="KaiTi"/>
              </a:rPr>
              <a:t>另一方面，又注意到式(1.1.7)中  是任意的，不妨设       ，此时若           ，则           ，且  下降得最快。</a:t>
            </a:r>
          </a:p>
          <a:p>
            <a:r>
              <a:rPr lang="en-US" dirty="0">
                <a:latin typeface="KaiTi"/>
                <a:ea typeface="KaiTi"/>
              </a:rPr>
              <a:t>  </a:t>
            </a:r>
            <a:r>
              <a:rPr lang="zh-CN" dirty="0">
                <a:latin typeface="KaiTi"/>
                <a:ea typeface="KaiTi"/>
              </a:rPr>
              <a:t>下面介绍另外一种计算能量泛函  所对应得梯度下降流的方法。</a:t>
            </a:r>
          </a:p>
          <a:p>
            <a:r>
              <a:rPr lang="zh-CN" dirty="0">
                <a:latin typeface="KaiTi"/>
                <a:ea typeface="KaiTi"/>
              </a:rPr>
              <a:t>  引入时间变量  ，则能量泛函是关于时间变量的函数，即</a:t>
            </a:r>
          </a:p>
        </p:txBody>
      </p:sp>
      <p:pic>
        <p:nvPicPr>
          <p:cNvPr id="35" name="图形 34"/>
          <p:cNvPicPr>
            <a:picLocks noChangeAspect="1"/>
          </p:cNvPicPr>
          <p:nvPr/>
        </p:nvPicPr>
        <p:blipFill>
          <a:blip r:embed="rId12">
            <a:extLst>
              <a:ext uri="{96DAC541-7B7A-43D3-8B79-37D633B846F1}">
                <asvg:svgBlip xmlns:asvg="http://schemas.microsoft.com/office/drawing/2016/SVG/main" r:embed="rId13"/>
              </a:ext>
            </a:extLst>
          </a:blip>
          <a:stretch/>
        </p:blipFill>
        <p:spPr>
          <a:xfrm>
            <a:off x="682516" y="4275411"/>
            <a:ext cx="1181100" cy="266700"/>
          </a:xfrm>
          <a:prstGeom prst="rect">
            <a:avLst/>
          </a:prstGeom>
        </p:spPr>
      </p:pic>
      <p:pic>
        <p:nvPicPr>
          <p:cNvPr id="36" name="图形 35"/>
          <p:cNvPicPr>
            <a:picLocks noChangeAspect="1"/>
          </p:cNvPicPr>
          <p:nvPr/>
        </p:nvPicPr>
        <p:blipFill>
          <a:blip r:embed="rId14">
            <a:extLst>
              <a:ext uri="{96DAC541-7B7A-43D3-8B79-37D633B846F1}">
                <asvg:svgBlip xmlns:asvg="http://schemas.microsoft.com/office/drawing/2016/SVG/main" r:embed="rId15"/>
              </a:ext>
            </a:extLst>
          </a:blip>
          <a:stretch/>
        </p:blipFill>
        <p:spPr>
          <a:xfrm>
            <a:off x="3842782" y="4631558"/>
            <a:ext cx="101600" cy="101600"/>
          </a:xfrm>
          <a:prstGeom prst="rect">
            <a:avLst/>
          </a:prstGeom>
        </p:spPr>
      </p:pic>
      <p:pic>
        <p:nvPicPr>
          <p:cNvPr id="37" name="图形 36"/>
          <p:cNvPicPr>
            <a:picLocks noChangeAspect="1"/>
          </p:cNvPicPr>
          <p:nvPr/>
        </p:nvPicPr>
        <p:blipFill>
          <a:blip r:embed="rId16">
            <a:extLst>
              <a:ext uri="{96DAC541-7B7A-43D3-8B79-37D633B846F1}">
                <asvg:svgBlip xmlns:asvg="http://schemas.microsoft.com/office/drawing/2016/SVG/main" r:embed="rId17"/>
              </a:ext>
            </a:extLst>
          </a:blip>
          <a:stretch/>
        </p:blipFill>
        <p:spPr>
          <a:xfrm>
            <a:off x="5828205" y="4421461"/>
            <a:ext cx="774700" cy="469900"/>
          </a:xfrm>
          <a:prstGeom prst="rect">
            <a:avLst/>
          </a:prstGeom>
        </p:spPr>
      </p:pic>
      <p:pic>
        <p:nvPicPr>
          <p:cNvPr id="38" name="图形 37"/>
          <p:cNvPicPr>
            <a:picLocks noChangeAspect="1"/>
          </p:cNvPicPr>
          <p:nvPr/>
        </p:nvPicPr>
        <p:blipFill>
          <a:blip r:embed="rId18">
            <a:extLst>
              <a:ext uri="{96DAC541-7B7A-43D3-8B79-37D633B846F1}">
                <asvg:svgBlip xmlns:asvg="http://schemas.microsoft.com/office/drawing/2016/SVG/main" r:embed="rId19"/>
              </a:ext>
            </a:extLst>
          </a:blip>
          <a:stretch/>
        </p:blipFill>
        <p:spPr>
          <a:xfrm>
            <a:off x="7593788" y="4408761"/>
            <a:ext cx="1219200" cy="482600"/>
          </a:xfrm>
          <a:prstGeom prst="rect">
            <a:avLst/>
          </a:prstGeom>
        </p:spPr>
      </p:pic>
      <p:pic>
        <p:nvPicPr>
          <p:cNvPr id="39" name="图形 38"/>
          <p:cNvPicPr>
            <a:picLocks noChangeAspect="1"/>
          </p:cNvPicPr>
          <p:nvPr/>
        </p:nvPicPr>
        <p:blipFill>
          <a:blip r:embed="rId12">
            <a:extLst>
              <a:ext uri="{96DAC541-7B7A-43D3-8B79-37D633B846F1}">
                <asvg:svgBlip xmlns:asvg="http://schemas.microsoft.com/office/drawing/2016/SVG/main" r:embed="rId13"/>
              </a:ext>
            </a:extLst>
          </a:blip>
          <a:stretch/>
        </p:blipFill>
        <p:spPr>
          <a:xfrm>
            <a:off x="682516" y="4812904"/>
            <a:ext cx="1181100" cy="266700"/>
          </a:xfrm>
          <a:prstGeom prst="rect">
            <a:avLst/>
          </a:prstGeom>
        </p:spPr>
      </p:pic>
      <p:pic>
        <p:nvPicPr>
          <p:cNvPr id="40" name="图形 39"/>
          <p:cNvPicPr>
            <a:picLocks noChangeAspect="1"/>
          </p:cNvPicPr>
          <p:nvPr/>
        </p:nvPicPr>
        <p:blipFill>
          <a:blip r:embed="rId8">
            <a:extLst>
              <a:ext uri="{96DAC541-7B7A-43D3-8B79-37D633B846F1}">
                <asvg:svgBlip xmlns:asvg="http://schemas.microsoft.com/office/drawing/2016/SVG/main" r:embed="rId9"/>
              </a:ext>
            </a:extLst>
          </a:blip>
          <a:stretch/>
        </p:blipFill>
        <p:spPr>
          <a:xfrm>
            <a:off x="2420664" y="4870054"/>
            <a:ext cx="165100" cy="152400"/>
          </a:xfrm>
          <a:prstGeom prst="rect">
            <a:avLst/>
          </a:prstGeom>
        </p:spPr>
      </p:pic>
      <p:pic>
        <p:nvPicPr>
          <p:cNvPr id="41" name="图形 40"/>
          <p:cNvPicPr>
            <a:picLocks noChangeAspect="1"/>
          </p:cNvPicPr>
          <p:nvPr/>
        </p:nvPicPr>
        <p:blipFill>
          <a:blip r:embed="rId8">
            <a:extLst>
              <a:ext uri="{96DAC541-7B7A-43D3-8B79-37D633B846F1}">
                <asvg:svgBlip xmlns:asvg="http://schemas.microsoft.com/office/drawing/2016/SVG/main" r:embed="rId9"/>
              </a:ext>
            </a:extLst>
          </a:blip>
          <a:stretch/>
        </p:blipFill>
        <p:spPr>
          <a:xfrm>
            <a:off x="3893582" y="5150069"/>
            <a:ext cx="165100" cy="152400"/>
          </a:xfrm>
          <a:prstGeom prst="rect">
            <a:avLst/>
          </a:prstGeom>
        </p:spPr>
      </p:pic>
      <p:pic>
        <p:nvPicPr>
          <p:cNvPr id="42" name="图形 41"/>
          <p:cNvPicPr>
            <a:picLocks noChangeAspect="1"/>
          </p:cNvPicPr>
          <p:nvPr/>
        </p:nvPicPr>
        <p:blipFill>
          <a:blip r:embed="rId20">
            <a:extLst>
              <a:ext uri="{96DAC541-7B7A-43D3-8B79-37D633B846F1}">
                <asvg:svgBlip xmlns:asvg="http://schemas.microsoft.com/office/drawing/2016/SVG/main" r:embed="rId21"/>
              </a:ext>
            </a:extLst>
          </a:blip>
          <a:stretch/>
        </p:blipFill>
        <p:spPr>
          <a:xfrm>
            <a:off x="2140014" y="5428374"/>
            <a:ext cx="76200" cy="139700"/>
          </a:xfrm>
          <a:prstGeom prst="rect">
            <a:avLst/>
          </a:prstGeom>
        </p:spPr>
      </p:pic>
      <p:pic>
        <p:nvPicPr>
          <p:cNvPr id="43" name="图形 42"/>
          <p:cNvPicPr>
            <a:picLocks noChangeAspect="1"/>
          </p:cNvPicPr>
          <p:nvPr/>
        </p:nvPicPr>
        <p:blipFill>
          <a:blip r:embed="rId22">
            <a:alphaModFix/>
            <a:extLst>
              <a:ext uri="{96DAC541-7B7A-43D3-8B79-37D633B846F1}">
                <asvg:svgBlip xmlns:asvg="http://schemas.microsoft.com/office/drawing/2016/SVG/main" r:embed="rId23"/>
              </a:ext>
            </a:extLst>
          </a:blip>
          <a:srcRect/>
          <a:stretch/>
        </p:blipFill>
        <p:spPr>
          <a:xfrm>
            <a:off x="2178114" y="5688286"/>
            <a:ext cx="4787900" cy="508000"/>
          </a:xfrm>
          <a:prstGeom prst="rect">
            <a:avLst/>
          </a:prstGeom>
        </p:spPr>
      </p:pic>
      <mc:AlternateContent xmlns:mc="http://schemas.openxmlformats.org/markup-compatibility/2006" xmlns:p14="http://schemas.microsoft.com/office/powerpoint/2010/main">
        <mc:Choice Requires="p14">
          <p:contentPart p14:bwMode="auto" r:id="rId24">
            <p14:nvContentPartPr>
              <p14:cNvPr id="2" name="墨迹 1">
                <a:extLst>
                  <a:ext uri="{FF2B5EF4-FFF2-40B4-BE49-F238E27FC236}">
                    <a16:creationId xmlns:a16="http://schemas.microsoft.com/office/drawing/2014/main" id="{7BBA55E0-48F0-0430-A02B-EAF8320880E1}"/>
                  </a:ext>
                </a:extLst>
              </p14:cNvPr>
              <p14:cNvContentPartPr/>
              <p14:nvPr/>
            </p14:nvContentPartPr>
            <p14:xfrm>
              <a:off x="94320" y="909000"/>
              <a:ext cx="6206040" cy="2215800"/>
            </p14:xfrm>
          </p:contentPart>
        </mc:Choice>
        <mc:Fallback xmlns="">
          <p:pic>
            <p:nvPicPr>
              <p:cNvPr id="2" name="墨迹 1">
                <a:extLst>
                  <a:ext uri="{FF2B5EF4-FFF2-40B4-BE49-F238E27FC236}">
                    <a16:creationId xmlns:a16="http://schemas.microsoft.com/office/drawing/2014/main" id="{7BBA55E0-48F0-0430-A02B-EAF8320880E1}"/>
                  </a:ext>
                </a:extLst>
              </p:cNvPr>
              <p:cNvPicPr/>
              <p:nvPr/>
            </p:nvPicPr>
            <p:blipFill>
              <a:blip r:embed="rId25"/>
              <a:stretch>
                <a:fillRect/>
              </a:stretch>
            </p:blipFill>
            <p:spPr>
              <a:xfrm>
                <a:off x="84960" y="899640"/>
                <a:ext cx="6224760" cy="2234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 name="墨迹 2">
                <a:extLst>
                  <a:ext uri="{FF2B5EF4-FFF2-40B4-BE49-F238E27FC236}">
                    <a16:creationId xmlns:a16="http://schemas.microsoft.com/office/drawing/2014/main" id="{CE370922-3509-2FFF-A5AB-008E434639E0}"/>
                  </a:ext>
                </a:extLst>
              </p14:cNvPr>
              <p14:cNvContentPartPr/>
              <p14:nvPr/>
            </p14:nvContentPartPr>
            <p14:xfrm>
              <a:off x="4092120" y="2935080"/>
              <a:ext cx="655560" cy="48600"/>
            </p14:xfrm>
          </p:contentPart>
        </mc:Choice>
        <mc:Fallback>
          <p:pic>
            <p:nvPicPr>
              <p:cNvPr id="3" name="墨迹 2">
                <a:extLst>
                  <a:ext uri="{FF2B5EF4-FFF2-40B4-BE49-F238E27FC236}">
                    <a16:creationId xmlns:a16="http://schemas.microsoft.com/office/drawing/2014/main" id="{CE370922-3509-2FFF-A5AB-008E434639E0}"/>
                  </a:ext>
                </a:extLst>
              </p:cNvPr>
              <p:cNvPicPr/>
              <p:nvPr/>
            </p:nvPicPr>
            <p:blipFill>
              <a:blip r:embed="rId27"/>
              <a:stretch>
                <a:fillRect/>
              </a:stretch>
            </p:blipFill>
            <p:spPr>
              <a:xfrm>
                <a:off x="4082760" y="2925720"/>
                <a:ext cx="674280" cy="6732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梯度下降法</a:t>
            </a:r>
          </a:p>
        </p:txBody>
      </p:sp>
      <p:sp>
        <p:nvSpPr>
          <p:cNvPr id="25" name="文本框 24"/>
          <p:cNvSpPr txBox="1"/>
          <p:nvPr/>
        </p:nvSpPr>
        <p:spPr>
          <a:xfrm>
            <a:off x="511066" y="1040524"/>
            <a:ext cx="8501555" cy="1187450"/>
          </a:xfrm>
          <a:prstGeom prst="rect">
            <a:avLst/>
          </a:prstGeom>
          <a:ln w="12700">
            <a:prstDash val="solid"/>
          </a:ln>
        </p:spPr>
        <p:txBody>
          <a:bodyPr>
            <a:spAutoFit/>
          </a:bodyPr>
          <a:lstStyle/>
          <a:p>
            <a:r>
              <a:rPr lang="zh-CN">
                <a:latin typeface="KaiTi"/>
                <a:ea typeface="KaiTi"/>
              </a:rPr>
              <a:t>下面将         简记为    。   </a:t>
            </a:r>
          </a:p>
          <a:p>
            <a:r>
              <a:rPr lang="zh-CN">
                <a:latin typeface="KaiTi"/>
                <a:ea typeface="KaiTi"/>
              </a:rPr>
              <a:t>    一般来说，需要求能量泛函  的极小化问题，那么能量泛函必须随着时间  的</a:t>
            </a:r>
          </a:p>
          <a:p>
            <a:endParaRPr lang="zh-CN">
              <a:latin typeface="KaiTi"/>
              <a:ea typeface="KaiTi"/>
            </a:endParaRPr>
          </a:p>
          <a:p>
            <a:r>
              <a:rPr lang="zh-CN">
                <a:latin typeface="KaiTi"/>
                <a:ea typeface="KaiTi"/>
              </a:rPr>
              <a:t>增大而减小，即需要        ，而</a:t>
            </a:r>
          </a:p>
        </p:txBody>
      </p:sp>
      <p:pic>
        <p:nvPicPr>
          <p:cNvPr id="26" name="图形 25"/>
          <p:cNvPicPr>
            <a:picLocks noChangeAspect="1"/>
          </p:cNvPicPr>
          <p:nvPr/>
        </p:nvPicPr>
        <p:blipFill>
          <a:blip r:embed="rId2">
            <a:extLst>
              <a:ext uri="{96DAC541-7B7A-43D3-8B79-37D633B846F1}">
                <asvg:svgBlip xmlns:asvg="http://schemas.microsoft.com/office/drawing/2016/SVG/main" r:embed="rId3"/>
              </a:ext>
            </a:extLst>
          </a:blip>
          <a:stretch/>
        </p:blipFill>
        <p:spPr>
          <a:xfrm>
            <a:off x="1316202" y="1138128"/>
            <a:ext cx="977900" cy="228600"/>
          </a:xfrm>
          <a:prstGeom prst="rect">
            <a:avLst/>
          </a:prstGeom>
        </p:spPr>
      </p:pic>
      <p:pic>
        <p:nvPicPr>
          <p:cNvPr id="27" name="图形 26"/>
          <p:cNvPicPr>
            <a:picLocks noChangeAspect="1"/>
          </p:cNvPicPr>
          <p:nvPr/>
        </p:nvPicPr>
        <p:blipFill>
          <a:blip r:embed="rId4">
            <a:extLst>
              <a:ext uri="{96DAC541-7B7A-43D3-8B79-37D633B846F1}">
                <asvg:svgBlip xmlns:asvg="http://schemas.microsoft.com/office/drawing/2016/SVG/main" r:embed="rId5"/>
              </a:ext>
            </a:extLst>
          </a:blip>
          <a:stretch/>
        </p:blipFill>
        <p:spPr>
          <a:xfrm>
            <a:off x="3007984" y="1143767"/>
            <a:ext cx="431800" cy="228600"/>
          </a:xfrm>
          <a:prstGeom prst="rect">
            <a:avLst/>
          </a:prstGeom>
        </p:spPr>
      </p:pic>
      <p:pic>
        <p:nvPicPr>
          <p:cNvPr id="28" name="图形 27"/>
          <p:cNvPicPr>
            <a:picLocks noChangeAspect="1"/>
          </p:cNvPicPr>
          <p:nvPr/>
        </p:nvPicPr>
        <p:blipFill>
          <a:blip r:embed="rId6">
            <a:extLst>
              <a:ext uri="{96DAC541-7B7A-43D3-8B79-37D633B846F1}">
                <asvg:svgBlip xmlns:asvg="http://schemas.microsoft.com/office/drawing/2016/SVG/main" r:embed="rId7"/>
              </a:ext>
            </a:extLst>
          </a:blip>
          <a:stretch/>
        </p:blipFill>
        <p:spPr>
          <a:xfrm>
            <a:off x="3811032" y="1413641"/>
            <a:ext cx="165100" cy="152400"/>
          </a:xfrm>
          <a:prstGeom prst="rect">
            <a:avLst/>
          </a:prstGeom>
        </p:spPr>
      </p:pic>
      <p:pic>
        <p:nvPicPr>
          <p:cNvPr id="29" name="图形 28"/>
          <p:cNvPicPr>
            <a:picLocks noChangeAspect="1"/>
          </p:cNvPicPr>
          <p:nvPr/>
        </p:nvPicPr>
        <p:blipFill>
          <a:blip r:embed="rId8">
            <a:extLst>
              <a:ext uri="{96DAC541-7B7A-43D3-8B79-37D633B846F1}">
                <asvg:svgBlip xmlns:asvg="http://schemas.microsoft.com/office/drawing/2016/SVG/main" r:embed="rId9"/>
              </a:ext>
            </a:extLst>
          </a:blip>
          <a:stretch/>
        </p:blipFill>
        <p:spPr>
          <a:xfrm>
            <a:off x="8447690" y="1426341"/>
            <a:ext cx="76200" cy="139700"/>
          </a:xfrm>
          <a:prstGeom prst="rect">
            <a:avLst/>
          </a:prstGeom>
        </p:spPr>
      </p:pic>
      <p:pic>
        <p:nvPicPr>
          <p:cNvPr id="30" name="图形 29"/>
          <p:cNvPicPr>
            <a:picLocks noChangeAspect="1"/>
          </p:cNvPicPr>
          <p:nvPr/>
        </p:nvPicPr>
        <p:blipFill>
          <a:blip r:embed="rId10">
            <a:extLst>
              <a:ext uri="{96DAC541-7B7A-43D3-8B79-37D633B846F1}">
                <asvg:svgBlip xmlns:asvg="http://schemas.microsoft.com/office/drawing/2016/SVG/main" r:embed="rId11"/>
              </a:ext>
            </a:extLst>
          </a:blip>
          <a:stretch/>
        </p:blipFill>
        <p:spPr>
          <a:xfrm>
            <a:off x="2681233" y="1802524"/>
            <a:ext cx="825500" cy="469900"/>
          </a:xfrm>
          <a:prstGeom prst="rect">
            <a:avLst/>
          </a:prstGeom>
        </p:spPr>
      </p:pic>
      <p:pic>
        <p:nvPicPr>
          <p:cNvPr id="31" name="图形 30"/>
          <p:cNvPicPr>
            <a:picLocks noChangeAspect="1"/>
          </p:cNvPicPr>
          <p:nvPr/>
        </p:nvPicPr>
        <p:blipFill>
          <a:blip r:embed="rId12">
            <a:alphaModFix/>
            <a:extLst>
              <a:ext uri="{96DAC541-7B7A-43D3-8B79-37D633B846F1}">
                <asvg:svgBlip xmlns:asvg="http://schemas.microsoft.com/office/drawing/2016/SVG/main" r:embed="rId13"/>
              </a:ext>
            </a:extLst>
          </a:blip>
          <a:srcRect/>
          <a:stretch/>
        </p:blipFill>
        <p:spPr>
          <a:xfrm>
            <a:off x="2831662" y="2363733"/>
            <a:ext cx="3327400" cy="546100"/>
          </a:xfrm>
          <a:prstGeom prst="rect">
            <a:avLst/>
          </a:prstGeom>
        </p:spPr>
      </p:pic>
      <p:pic>
        <p:nvPicPr>
          <p:cNvPr id="32" name="图形 31"/>
          <p:cNvPicPr>
            <a:picLocks noChangeAspect="1"/>
          </p:cNvPicPr>
          <p:nvPr/>
        </p:nvPicPr>
        <p:blipFill>
          <a:blip r:embed="rId14">
            <a:alphaModFix/>
            <a:extLst>
              <a:ext uri="{96DAC541-7B7A-43D3-8B79-37D633B846F1}">
                <asvg:svgBlip xmlns:asvg="http://schemas.microsoft.com/office/drawing/2016/SVG/main" r:embed="rId15"/>
              </a:ext>
            </a:extLst>
          </a:blip>
          <a:srcRect/>
          <a:stretch/>
        </p:blipFill>
        <p:spPr>
          <a:xfrm>
            <a:off x="3292584" y="2979746"/>
            <a:ext cx="5003800" cy="685800"/>
          </a:xfrm>
          <a:prstGeom prst="rect">
            <a:avLst/>
          </a:prstGeom>
        </p:spPr>
      </p:pic>
      <p:pic>
        <p:nvPicPr>
          <p:cNvPr id="34" name="图形 33"/>
          <p:cNvPicPr>
            <a:picLocks noChangeAspect="1"/>
          </p:cNvPicPr>
          <p:nvPr/>
        </p:nvPicPr>
        <p:blipFill>
          <a:blip r:embed="rId16">
            <a:alphaModFix/>
            <a:extLst>
              <a:ext uri="{96DAC541-7B7A-43D3-8B79-37D633B846F1}">
                <asvg:svgBlip xmlns:asvg="http://schemas.microsoft.com/office/drawing/2016/SVG/main" r:embed="rId17"/>
              </a:ext>
            </a:extLst>
          </a:blip>
          <a:srcRect/>
          <a:stretch/>
        </p:blipFill>
        <p:spPr>
          <a:xfrm>
            <a:off x="3292584" y="3831021"/>
            <a:ext cx="4419600" cy="685800"/>
          </a:xfrm>
          <a:prstGeom prst="rect">
            <a:avLst/>
          </a:prstGeom>
        </p:spPr>
      </p:pic>
      <p:sp>
        <p:nvSpPr>
          <p:cNvPr id="35" name="文本框 34"/>
          <p:cNvSpPr txBox="1"/>
          <p:nvPr/>
        </p:nvSpPr>
        <p:spPr>
          <a:xfrm>
            <a:off x="729812" y="4611414"/>
            <a:ext cx="8064062" cy="641350"/>
          </a:xfrm>
          <a:prstGeom prst="rect">
            <a:avLst/>
          </a:prstGeom>
          <a:ln w="12700">
            <a:prstDash val="solid"/>
          </a:ln>
        </p:spPr>
        <p:txBody>
          <a:bodyPr>
            <a:spAutoFit/>
          </a:bodyPr>
          <a:lstStyle/>
          <a:p>
            <a:r>
              <a:rPr lang="zh-CN" dirty="0"/>
              <a:t>式</a:t>
            </a:r>
            <a:r>
              <a:rPr lang="zh-CN" dirty="0">
                <a:latin typeface="KaiTi"/>
                <a:ea typeface="KaiTi"/>
              </a:rPr>
              <a:t>(1.1.15)中第二个等式用到了Green公式，其中  表示  的边界   的外法向量，第三个等式用到了Neumann边界条件</a:t>
            </a:r>
          </a:p>
        </p:txBody>
      </p:sp>
      <p:pic>
        <p:nvPicPr>
          <p:cNvPr id="36" name="图形 35"/>
          <p:cNvPicPr>
            <a:picLocks noChangeAspect="1"/>
          </p:cNvPicPr>
          <p:nvPr/>
        </p:nvPicPr>
        <p:blipFill>
          <a:blip r:embed="rId18">
            <a:extLst>
              <a:ext uri="{96DAC541-7B7A-43D3-8B79-37D633B846F1}">
                <asvg:svgBlip xmlns:asvg="http://schemas.microsoft.com/office/drawing/2016/SVG/main" r:embed="rId19"/>
              </a:ext>
            </a:extLst>
          </a:blip>
          <a:stretch/>
        </p:blipFill>
        <p:spPr>
          <a:xfrm>
            <a:off x="5794484" y="4744764"/>
            <a:ext cx="101600" cy="101600"/>
          </a:xfrm>
          <a:prstGeom prst="rect">
            <a:avLst/>
          </a:prstGeom>
        </p:spPr>
      </p:pic>
      <p:pic>
        <p:nvPicPr>
          <p:cNvPr id="37" name="图形 36"/>
          <p:cNvPicPr>
            <a:picLocks noChangeAspect="1"/>
          </p:cNvPicPr>
          <p:nvPr/>
        </p:nvPicPr>
        <p:blipFill>
          <a:blip r:embed="rId20">
            <a:extLst>
              <a:ext uri="{96DAC541-7B7A-43D3-8B79-37D633B846F1}">
                <asvg:svgBlip xmlns:asvg="http://schemas.microsoft.com/office/drawing/2016/SVG/main" r:embed="rId21"/>
              </a:ext>
            </a:extLst>
          </a:blip>
          <a:stretch/>
        </p:blipFill>
        <p:spPr>
          <a:xfrm>
            <a:off x="6452257" y="4719364"/>
            <a:ext cx="165100" cy="152400"/>
          </a:xfrm>
          <a:prstGeom prst="rect">
            <a:avLst/>
          </a:prstGeom>
        </p:spPr>
      </p:pic>
      <p:pic>
        <p:nvPicPr>
          <p:cNvPr id="38" name="图形 37"/>
          <p:cNvPicPr>
            <a:picLocks noChangeAspect="1"/>
          </p:cNvPicPr>
          <p:nvPr/>
        </p:nvPicPr>
        <p:blipFill>
          <a:blip r:embed="rId22">
            <a:extLst>
              <a:ext uri="{96DAC541-7B7A-43D3-8B79-37D633B846F1}">
                <asvg:svgBlip xmlns:asvg="http://schemas.microsoft.com/office/drawing/2016/SVG/main" r:embed="rId23"/>
              </a:ext>
            </a:extLst>
          </a:blip>
          <a:stretch/>
        </p:blipFill>
        <p:spPr>
          <a:xfrm>
            <a:off x="7358336" y="4706664"/>
            <a:ext cx="292100" cy="165100"/>
          </a:xfrm>
          <a:prstGeom prst="rect">
            <a:avLst/>
          </a:prstGeom>
        </p:spPr>
      </p:pic>
      <p:pic>
        <p:nvPicPr>
          <p:cNvPr id="39" name="图形 38"/>
          <p:cNvPicPr>
            <a:picLocks noChangeAspect="1"/>
          </p:cNvPicPr>
          <p:nvPr/>
        </p:nvPicPr>
        <p:blipFill>
          <a:blip r:embed="rId24">
            <a:alphaModFix/>
            <a:extLst>
              <a:ext uri="{96DAC541-7B7A-43D3-8B79-37D633B846F1}">
                <asvg:svgBlip xmlns:asvg="http://schemas.microsoft.com/office/drawing/2016/SVG/main" r:embed="rId25"/>
              </a:ext>
            </a:extLst>
          </a:blip>
          <a:srcRect/>
          <a:stretch/>
        </p:blipFill>
        <p:spPr>
          <a:xfrm>
            <a:off x="2971800" y="5393340"/>
            <a:ext cx="1600200" cy="4699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梯度下降法</a:t>
            </a:r>
          </a:p>
        </p:txBody>
      </p:sp>
      <p:sp>
        <p:nvSpPr>
          <p:cNvPr id="25" name="文本框 24"/>
          <p:cNvSpPr txBox="1"/>
          <p:nvPr/>
        </p:nvSpPr>
        <p:spPr>
          <a:xfrm>
            <a:off x="342900" y="1468273"/>
            <a:ext cx="8359666" cy="361950"/>
          </a:xfrm>
          <a:prstGeom prst="rect">
            <a:avLst/>
          </a:prstGeom>
          <a:ln w="12700">
            <a:prstDash val="solid"/>
          </a:ln>
        </p:spPr>
        <p:txBody>
          <a:bodyPr>
            <a:spAutoFit/>
          </a:bodyPr>
          <a:lstStyle/>
          <a:p>
            <a:r>
              <a:rPr lang="zh-CN">
                <a:latin typeface="KaiTi"/>
                <a:ea typeface="KaiTi"/>
              </a:rPr>
              <a:t>为了使        ，选取</a:t>
            </a:r>
          </a:p>
        </p:txBody>
      </p:sp>
      <p:pic>
        <p:nvPicPr>
          <p:cNvPr id="26" name="图形 25"/>
          <p:cNvPicPr>
            <a:picLocks noChangeAspect="1"/>
          </p:cNvPicPr>
          <p:nvPr/>
        </p:nvPicPr>
        <p:blipFill>
          <a:blip r:embed="rId2">
            <a:extLst>
              <a:ext uri="{96DAC541-7B7A-43D3-8B79-37D633B846F1}">
                <asvg:svgBlip xmlns:asvg="http://schemas.microsoft.com/office/drawing/2016/SVG/main" r:embed="rId3"/>
              </a:ext>
            </a:extLst>
          </a:blip>
          <a:stretch/>
        </p:blipFill>
        <p:spPr>
          <a:xfrm>
            <a:off x="1167743" y="1414298"/>
            <a:ext cx="825500" cy="469900"/>
          </a:xfrm>
          <a:prstGeom prst="rect">
            <a:avLst/>
          </a:prstGeom>
        </p:spPr>
      </p:pic>
      <p:pic>
        <p:nvPicPr>
          <p:cNvPr id="27" name="图形 26"/>
          <p:cNvPicPr>
            <a:picLocks noChangeAspect="1"/>
          </p:cNvPicPr>
          <p:nvPr/>
        </p:nvPicPr>
        <p:blipFill>
          <a:blip r:embed="rId4">
            <a:alphaModFix/>
            <a:extLst>
              <a:ext uri="{96DAC541-7B7A-43D3-8B79-37D633B846F1}">
                <asvg:svgBlip xmlns:asvg="http://schemas.microsoft.com/office/drawing/2016/SVG/main" r:embed="rId5"/>
              </a:ext>
            </a:extLst>
          </a:blip>
          <a:srcRect/>
          <a:stretch/>
        </p:blipFill>
        <p:spPr>
          <a:xfrm>
            <a:off x="2109076" y="2033752"/>
            <a:ext cx="4216400" cy="685800"/>
          </a:xfrm>
          <a:prstGeom prst="rect">
            <a:avLst/>
          </a:prstGeom>
        </p:spPr>
      </p:pic>
      <p:sp>
        <p:nvSpPr>
          <p:cNvPr id="28" name="文本框 27"/>
          <p:cNvSpPr txBox="1"/>
          <p:nvPr/>
        </p:nvSpPr>
        <p:spPr>
          <a:xfrm>
            <a:off x="461141" y="3275286"/>
            <a:ext cx="8347842" cy="641350"/>
          </a:xfrm>
          <a:prstGeom prst="rect">
            <a:avLst/>
          </a:prstGeom>
          <a:ln w="12700">
            <a:prstDash val="solid"/>
          </a:ln>
        </p:spPr>
        <p:txBody>
          <a:bodyPr>
            <a:spAutoFit/>
          </a:bodyPr>
          <a:lstStyle/>
          <a:p>
            <a:r>
              <a:rPr lang="zh-CN" dirty="0">
                <a:latin typeface="KaiTi"/>
                <a:ea typeface="KaiTi"/>
              </a:rPr>
              <a:t>这与先求E-L方程，再通过梯度下降的方法求能量泛函的梯度下降流所得的结果是一致的。这种方法也常常用来求能量泛函极值问题的梯度下降流。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图像和数字图像</a:t>
            </a:r>
          </a:p>
        </p:txBody>
      </p:sp>
      <p:pic>
        <p:nvPicPr>
          <p:cNvPr id="25" name="图片 24"/>
          <p:cNvPicPr>
            <a:picLocks noChangeAspect="1"/>
          </p:cNvPicPr>
          <p:nvPr/>
        </p:nvPicPr>
        <p:blipFill>
          <a:blip r:embed="rId2"/>
          <a:stretch/>
        </p:blipFill>
        <p:spPr>
          <a:xfrm>
            <a:off x="5141848" y="1065640"/>
            <a:ext cx="3349727" cy="5186932"/>
          </a:xfrm>
          <a:prstGeom prst="rect">
            <a:avLst/>
          </a:prstGeom>
        </p:spPr>
      </p:pic>
      <p:sp>
        <p:nvSpPr>
          <p:cNvPr id="26" name="文本框 25"/>
          <p:cNvSpPr txBox="1"/>
          <p:nvPr/>
        </p:nvSpPr>
        <p:spPr>
          <a:xfrm>
            <a:off x="497486" y="2660431"/>
            <a:ext cx="4434052" cy="914400"/>
          </a:xfrm>
          <a:prstGeom prst="rect">
            <a:avLst/>
          </a:prstGeom>
          <a:ln w="12700">
            <a:prstDash val="solid"/>
          </a:ln>
        </p:spPr>
        <p:txBody>
          <a:bodyPr>
            <a:spAutoFit/>
          </a:bodyPr>
          <a:lstStyle/>
          <a:p>
            <a:r>
              <a:rPr lang="zh-CN" dirty="0">
                <a:solidFill>
                  <a:srgbClr val="000000"/>
                </a:solidFill>
                <a:latin typeface="KaiTi"/>
                <a:ea typeface="KaiTi"/>
              </a:rPr>
              <a:t>所有的颜色可以看作是三种基本颜色的迭加，也可以看作三种补色（从白色中除去某种颜色）的迭加</a:t>
            </a:r>
            <a:r>
              <a:rPr lang="zh-CN" altLang="en-US" dirty="0">
                <a:solidFill>
                  <a:srgbClr val="000000"/>
                </a:solidFill>
                <a:latin typeface="KaiTi"/>
                <a:ea typeface="KaiTi"/>
              </a:rPr>
              <a:t>。</a:t>
            </a:r>
            <a:endParaRPr lang="zh-CN" dirty="0">
              <a:solidFill>
                <a:srgbClr val="000000"/>
              </a:solidFill>
              <a:latin typeface="KaiTi"/>
              <a:ea typeface="KaiT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图像技术和图像工程</a:t>
            </a:r>
          </a:p>
        </p:txBody>
      </p:sp>
      <p:sp>
        <p:nvSpPr>
          <p:cNvPr id="25" name="文本框 24"/>
          <p:cNvSpPr txBox="1"/>
          <p:nvPr/>
        </p:nvSpPr>
        <p:spPr>
          <a:xfrm>
            <a:off x="415879" y="1368817"/>
            <a:ext cx="8312369" cy="4247317"/>
          </a:xfrm>
          <a:prstGeom prst="rect">
            <a:avLst/>
          </a:prstGeom>
          <a:ln w="12700">
            <a:prstDash val="solid"/>
          </a:ln>
        </p:spPr>
        <p:txBody>
          <a:bodyPr>
            <a:spAutoFit/>
          </a:bodyPr>
          <a:lstStyle/>
          <a:p>
            <a:pPr marL="349758" indent="-349758">
              <a:buFont typeface="Wingdings" charset="0"/>
              <a:buChar char="l"/>
            </a:pPr>
            <a:r>
              <a:rPr lang="zh-CN" altLang="en-US" dirty="0">
                <a:solidFill>
                  <a:srgbClr val="000000"/>
                </a:solidFill>
                <a:latin typeface="KaiTi"/>
                <a:ea typeface="KaiTi"/>
              </a:rPr>
              <a:t>哪些属于图像技术</a:t>
            </a:r>
          </a:p>
          <a:p>
            <a:r>
              <a:rPr lang="en-US" dirty="0">
                <a:solidFill>
                  <a:srgbClr val="000000"/>
                </a:solidFill>
                <a:latin typeface="KaiTi"/>
                <a:ea typeface="KaiTi"/>
              </a:rPr>
              <a:t>   </a:t>
            </a:r>
          </a:p>
          <a:p>
            <a:r>
              <a:rPr lang="en-US" dirty="0">
                <a:solidFill>
                  <a:srgbClr val="000000"/>
                </a:solidFill>
                <a:latin typeface="KaiTi"/>
                <a:ea typeface="KaiTi"/>
              </a:rPr>
              <a:t>   </a:t>
            </a:r>
            <a:r>
              <a:rPr lang="zh-CN" dirty="0">
                <a:solidFill>
                  <a:srgbClr val="000000"/>
                </a:solidFill>
                <a:latin typeface="KaiTi"/>
                <a:ea typeface="KaiTi"/>
              </a:rPr>
              <a:t>图</a:t>
            </a:r>
            <a:r>
              <a:rPr lang="zh-CN" altLang="en-US" dirty="0">
                <a:solidFill>
                  <a:srgbClr val="000000"/>
                </a:solidFill>
                <a:latin typeface="KaiTi"/>
                <a:ea typeface="KaiTi"/>
              </a:rPr>
              <a:t>像</a:t>
            </a:r>
            <a:r>
              <a:rPr lang="zh-CN" dirty="0">
                <a:solidFill>
                  <a:srgbClr val="000000"/>
                </a:solidFill>
                <a:latin typeface="KaiTi"/>
                <a:ea typeface="KaiTi"/>
              </a:rPr>
              <a:t>技术是与图</a:t>
            </a:r>
            <a:r>
              <a:rPr lang="zh-CN" altLang="en-US" dirty="0">
                <a:solidFill>
                  <a:srgbClr val="000000"/>
                </a:solidFill>
                <a:latin typeface="KaiTi"/>
                <a:ea typeface="KaiTi"/>
              </a:rPr>
              <a:t>像</a:t>
            </a:r>
            <a:r>
              <a:rPr lang="zh-CN" dirty="0">
                <a:solidFill>
                  <a:srgbClr val="000000"/>
                </a:solidFill>
                <a:latin typeface="KaiTi"/>
                <a:ea typeface="KaiTi"/>
              </a:rPr>
              <a:t>有关部门的技术的总称。它是一类综合技术工程。它包括图</a:t>
            </a:r>
            <a:r>
              <a:rPr lang="zh-CN" altLang="en-US" dirty="0">
                <a:solidFill>
                  <a:srgbClr val="000000"/>
                </a:solidFill>
                <a:latin typeface="KaiTi"/>
                <a:ea typeface="KaiTi"/>
              </a:rPr>
              <a:t>像</a:t>
            </a:r>
            <a:r>
              <a:rPr lang="zh-CN" dirty="0">
                <a:solidFill>
                  <a:srgbClr val="000000"/>
                </a:solidFill>
                <a:latin typeface="KaiTi"/>
                <a:ea typeface="KaiTi"/>
              </a:rPr>
              <a:t>的采集、获取、编码、存储和传输、图</a:t>
            </a:r>
            <a:r>
              <a:rPr lang="zh-CN" altLang="en-US" dirty="0">
                <a:solidFill>
                  <a:srgbClr val="000000"/>
                </a:solidFill>
                <a:latin typeface="KaiTi"/>
                <a:ea typeface="KaiTi"/>
              </a:rPr>
              <a:t>像</a:t>
            </a:r>
            <a:r>
              <a:rPr lang="zh-CN" dirty="0">
                <a:solidFill>
                  <a:srgbClr val="000000"/>
                </a:solidFill>
                <a:latin typeface="KaiTi"/>
                <a:ea typeface="KaiTi"/>
              </a:rPr>
              <a:t>的生成、显示和输出、图</a:t>
            </a:r>
            <a:r>
              <a:rPr lang="zh-CN" altLang="en-US" dirty="0">
                <a:solidFill>
                  <a:srgbClr val="000000"/>
                </a:solidFill>
                <a:latin typeface="KaiTi"/>
                <a:ea typeface="KaiTi"/>
              </a:rPr>
              <a:t>像</a:t>
            </a:r>
            <a:r>
              <a:rPr lang="zh-CN" dirty="0">
                <a:solidFill>
                  <a:srgbClr val="000000"/>
                </a:solidFill>
                <a:latin typeface="KaiTi"/>
                <a:ea typeface="KaiTi"/>
              </a:rPr>
              <a:t>的变换、增强、恢复和重建、图</a:t>
            </a:r>
            <a:r>
              <a:rPr lang="zh-CN" altLang="en-US" dirty="0">
                <a:solidFill>
                  <a:srgbClr val="000000"/>
                </a:solidFill>
                <a:latin typeface="KaiTi"/>
                <a:ea typeface="KaiTi"/>
              </a:rPr>
              <a:t>像</a:t>
            </a:r>
            <a:r>
              <a:rPr lang="zh-CN" dirty="0">
                <a:solidFill>
                  <a:srgbClr val="000000"/>
                </a:solidFill>
                <a:latin typeface="KaiTi"/>
                <a:ea typeface="KaiTi"/>
              </a:rPr>
              <a:t>的分割、目标的检测、表达和描述、特征的提取、图</a:t>
            </a:r>
            <a:r>
              <a:rPr lang="zh-CN" altLang="en-US" dirty="0">
                <a:solidFill>
                  <a:srgbClr val="000000"/>
                </a:solidFill>
                <a:latin typeface="KaiTi"/>
                <a:ea typeface="KaiTi"/>
              </a:rPr>
              <a:t>像</a:t>
            </a:r>
            <a:r>
              <a:rPr lang="zh-CN" dirty="0">
                <a:solidFill>
                  <a:srgbClr val="000000"/>
                </a:solidFill>
                <a:latin typeface="KaiTi"/>
                <a:ea typeface="KaiTi"/>
              </a:rPr>
              <a:t>的分类、识别、图</a:t>
            </a:r>
            <a:r>
              <a:rPr lang="zh-CN" altLang="en-US" dirty="0">
                <a:solidFill>
                  <a:srgbClr val="000000"/>
                </a:solidFill>
                <a:latin typeface="KaiTi"/>
                <a:ea typeface="KaiTi"/>
              </a:rPr>
              <a:t>像</a:t>
            </a:r>
            <a:r>
              <a:rPr lang="zh-CN" dirty="0">
                <a:solidFill>
                  <a:srgbClr val="000000"/>
                </a:solidFill>
                <a:latin typeface="KaiTi"/>
                <a:ea typeface="KaiTi"/>
              </a:rPr>
              <a:t>模型的建立和匹配、图</a:t>
            </a:r>
            <a:r>
              <a:rPr lang="zh-CN" altLang="en-US" dirty="0">
                <a:solidFill>
                  <a:srgbClr val="000000"/>
                </a:solidFill>
                <a:latin typeface="KaiTi"/>
                <a:ea typeface="KaiTi"/>
              </a:rPr>
              <a:t>像</a:t>
            </a:r>
            <a:r>
              <a:rPr lang="zh-CN" dirty="0">
                <a:solidFill>
                  <a:srgbClr val="000000"/>
                </a:solidFill>
                <a:latin typeface="KaiTi"/>
                <a:ea typeface="KaiTi"/>
              </a:rPr>
              <a:t>和场景的理解。</a:t>
            </a:r>
          </a:p>
          <a:p>
            <a:r>
              <a:rPr lang="en-US" dirty="0">
                <a:solidFill>
                  <a:srgbClr val="000000"/>
                </a:solidFill>
                <a:latin typeface="KaiTi"/>
                <a:ea typeface="KaiTi"/>
              </a:rPr>
              <a:t>   </a:t>
            </a:r>
            <a:r>
              <a:rPr lang="zh-CN" dirty="0">
                <a:solidFill>
                  <a:srgbClr val="000000"/>
                </a:solidFill>
                <a:latin typeface="KaiTi"/>
                <a:ea typeface="KaiTi"/>
              </a:rPr>
              <a:t>狭义的数字图</a:t>
            </a:r>
            <a:r>
              <a:rPr lang="zh-CN" altLang="en-US" dirty="0">
                <a:solidFill>
                  <a:srgbClr val="000000"/>
                </a:solidFill>
                <a:latin typeface="KaiTi"/>
                <a:ea typeface="KaiTi"/>
              </a:rPr>
              <a:t>像</a:t>
            </a:r>
            <a:r>
              <a:rPr lang="zh-CN" dirty="0">
                <a:solidFill>
                  <a:srgbClr val="000000"/>
                </a:solidFill>
                <a:latin typeface="KaiTi"/>
                <a:ea typeface="KaiTi"/>
              </a:rPr>
              <a:t>处理是指图</a:t>
            </a:r>
            <a:r>
              <a:rPr lang="zh-CN" altLang="en-US" dirty="0">
                <a:solidFill>
                  <a:srgbClr val="000000"/>
                </a:solidFill>
                <a:latin typeface="KaiTi"/>
                <a:ea typeface="KaiTi"/>
              </a:rPr>
              <a:t>像</a:t>
            </a:r>
            <a:r>
              <a:rPr lang="zh-CN" dirty="0">
                <a:solidFill>
                  <a:srgbClr val="000000"/>
                </a:solidFill>
                <a:latin typeface="KaiTi"/>
                <a:ea typeface="KaiTi"/>
              </a:rPr>
              <a:t>的增强、恢复和重建，操作的对</a:t>
            </a:r>
            <a:r>
              <a:rPr lang="zh-CN" altLang="en-US" dirty="0">
                <a:solidFill>
                  <a:srgbClr val="000000"/>
                </a:solidFill>
                <a:latin typeface="KaiTi"/>
                <a:ea typeface="KaiTi"/>
              </a:rPr>
              <a:t>像</a:t>
            </a:r>
            <a:r>
              <a:rPr lang="zh-CN" dirty="0">
                <a:solidFill>
                  <a:srgbClr val="000000"/>
                </a:solidFill>
                <a:latin typeface="KaiTi"/>
                <a:ea typeface="KaiTi"/>
              </a:rPr>
              <a:t>是图</a:t>
            </a:r>
            <a:r>
              <a:rPr lang="zh-CN" altLang="en-US" dirty="0">
                <a:solidFill>
                  <a:srgbClr val="000000"/>
                </a:solidFill>
                <a:latin typeface="KaiTi"/>
                <a:ea typeface="KaiTi"/>
              </a:rPr>
              <a:t>像</a:t>
            </a:r>
            <a:r>
              <a:rPr lang="zh-CN" dirty="0">
                <a:solidFill>
                  <a:srgbClr val="000000"/>
                </a:solidFill>
                <a:latin typeface="KaiTi"/>
                <a:ea typeface="KaiTi"/>
              </a:rPr>
              <a:t>的</a:t>
            </a:r>
            <a:r>
              <a:rPr lang="zh-CN" altLang="en-US" dirty="0">
                <a:solidFill>
                  <a:srgbClr val="000000"/>
                </a:solidFill>
                <a:latin typeface="KaiTi"/>
                <a:ea typeface="KaiTi"/>
              </a:rPr>
              <a:t>像</a:t>
            </a:r>
            <a:r>
              <a:rPr lang="zh-CN" dirty="0">
                <a:solidFill>
                  <a:srgbClr val="000000"/>
                </a:solidFill>
                <a:latin typeface="KaiTi"/>
                <a:ea typeface="KaiTi"/>
              </a:rPr>
              <a:t>素，输出的是图</a:t>
            </a:r>
            <a:r>
              <a:rPr lang="zh-CN" altLang="en-US" dirty="0">
                <a:solidFill>
                  <a:srgbClr val="000000"/>
                </a:solidFill>
                <a:latin typeface="KaiTi"/>
                <a:ea typeface="KaiTi"/>
              </a:rPr>
              <a:t>像</a:t>
            </a:r>
            <a:r>
              <a:rPr lang="zh-CN" dirty="0">
                <a:solidFill>
                  <a:srgbClr val="000000"/>
                </a:solidFill>
                <a:latin typeface="KaiTi"/>
                <a:ea typeface="KaiTi"/>
              </a:rPr>
              <a:t>。</a:t>
            </a:r>
          </a:p>
          <a:p>
            <a:endParaRPr lang="zh-CN" dirty="0">
              <a:solidFill>
                <a:srgbClr val="000000"/>
              </a:solidFill>
              <a:latin typeface="KaiTi"/>
              <a:ea typeface="KaiTi"/>
            </a:endParaRPr>
          </a:p>
          <a:p>
            <a:pPr marL="349758" indent="-349758">
              <a:buFont typeface="Wingdings" charset="0"/>
              <a:buChar char="l"/>
            </a:pPr>
            <a:r>
              <a:rPr lang="zh-CN" dirty="0">
                <a:solidFill>
                  <a:srgbClr val="000000"/>
                </a:solidFill>
                <a:latin typeface="KaiTi"/>
                <a:ea typeface="KaiTi"/>
              </a:rPr>
              <a:t>什么是图像工程？</a:t>
            </a:r>
          </a:p>
          <a:p>
            <a:pPr marL="0" indent="0">
              <a:buNone/>
            </a:pPr>
            <a:endParaRPr lang="zh-CN" dirty="0">
              <a:solidFill>
                <a:srgbClr val="000000"/>
              </a:solidFill>
              <a:latin typeface="KaiTi"/>
              <a:ea typeface="KaiTi"/>
            </a:endParaRPr>
          </a:p>
          <a:p>
            <a:pPr marL="0" indent="0">
              <a:buNone/>
            </a:pPr>
            <a:r>
              <a:rPr lang="en-US" dirty="0">
                <a:solidFill>
                  <a:srgbClr val="000000"/>
                </a:solidFill>
                <a:latin typeface="KaiTi"/>
                <a:ea typeface="KaiTi"/>
              </a:rPr>
              <a:t>   </a:t>
            </a:r>
            <a:r>
              <a:rPr lang="zh-CN" dirty="0">
                <a:solidFill>
                  <a:srgbClr val="000000"/>
                </a:solidFill>
                <a:latin typeface="KaiTi"/>
                <a:ea typeface="KaiTi"/>
              </a:rPr>
              <a:t>图</a:t>
            </a:r>
            <a:r>
              <a:rPr lang="zh-CN" altLang="en-US" dirty="0">
                <a:solidFill>
                  <a:srgbClr val="000000"/>
                </a:solidFill>
                <a:latin typeface="KaiTi"/>
                <a:ea typeface="KaiTi"/>
              </a:rPr>
              <a:t>像</a:t>
            </a:r>
            <a:r>
              <a:rPr lang="zh-CN" dirty="0">
                <a:solidFill>
                  <a:srgbClr val="000000"/>
                </a:solidFill>
                <a:latin typeface="KaiTi"/>
                <a:ea typeface="KaiTi"/>
              </a:rPr>
              <a:t>工程是一门系统地研究各种图</a:t>
            </a:r>
            <a:r>
              <a:rPr lang="zh-CN" altLang="en-US" dirty="0">
                <a:solidFill>
                  <a:srgbClr val="000000"/>
                </a:solidFill>
                <a:latin typeface="KaiTi"/>
                <a:ea typeface="KaiTi"/>
              </a:rPr>
              <a:t>像</a:t>
            </a:r>
            <a:r>
              <a:rPr lang="zh-CN" dirty="0">
                <a:solidFill>
                  <a:srgbClr val="000000"/>
                </a:solidFill>
                <a:latin typeface="KaiTi"/>
                <a:ea typeface="KaiTi"/>
              </a:rPr>
              <a:t>理论、技术和应用的交叉学科。</a:t>
            </a:r>
          </a:p>
          <a:p>
            <a:r>
              <a:rPr lang="en-US" dirty="0">
                <a:solidFill>
                  <a:srgbClr val="000000"/>
                </a:solidFill>
                <a:latin typeface="KaiTi"/>
                <a:ea typeface="KaiTi"/>
              </a:rPr>
              <a:t>   </a:t>
            </a:r>
            <a:r>
              <a:rPr lang="zh-CN" dirty="0">
                <a:solidFill>
                  <a:srgbClr val="000000"/>
                </a:solidFill>
                <a:latin typeface="KaiTi"/>
                <a:ea typeface="KaiTi"/>
              </a:rPr>
              <a:t>从它的研究方法看，它与数学、物理学、生物学、心理学、电子学、计算机科学可以互相借鉴，从它的研究范围看，它与模式识别、计算机视觉、计算机图形学等学科交叉。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en-US">
                <a:latin typeface="KaiTi"/>
                <a:ea typeface="KaiTi"/>
              </a:rPr>
              <a:t>数字图像处理的主要研究内容</a:t>
            </a:r>
          </a:p>
        </p:txBody>
      </p:sp>
      <p:sp>
        <p:nvSpPr>
          <p:cNvPr id="25" name="文本框 24"/>
          <p:cNvSpPr txBox="1"/>
          <p:nvPr/>
        </p:nvSpPr>
        <p:spPr>
          <a:xfrm>
            <a:off x="413845" y="1052348"/>
            <a:ext cx="8087710" cy="2832100"/>
          </a:xfrm>
          <a:prstGeom prst="rect">
            <a:avLst/>
          </a:prstGeom>
          <a:ln w="12700">
            <a:prstDash val="solid"/>
          </a:ln>
        </p:spPr>
        <p:txBody>
          <a:bodyPr>
            <a:spAutoFit/>
          </a:bodyPr>
          <a:lstStyle/>
          <a:p>
            <a:pPr marL="349758" indent="-349758">
              <a:buAutoNum type="arabicPeriod"/>
            </a:pPr>
            <a:r>
              <a:rPr lang="zh-CN" sz="1800" b="0" i="0" strike="noStrike" spc="0">
                <a:solidFill>
                  <a:srgbClr val="000000"/>
                </a:solidFill>
                <a:latin typeface="KaiTi"/>
                <a:ea typeface="KaiTi"/>
              </a:rPr>
              <a:t>图像压缩编码</a:t>
            </a: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endParaRPr lang="zh-CN" sz="1800" b="0" i="0" strike="noStrike" spc="0">
              <a:solidFill>
                <a:srgbClr val="000000"/>
              </a:solidFill>
              <a:latin typeface="KaiTi"/>
              <a:ea typeface="KaiTi"/>
            </a:endParaRPr>
          </a:p>
          <a:p>
            <a:pPr marL="349758" indent="-349758">
              <a:buAutoNum type="arabicPeriod"/>
            </a:pPr>
            <a:r>
              <a:rPr lang="zh-CN" sz="1800" b="0" i="0" strike="noStrike" spc="0">
                <a:solidFill>
                  <a:srgbClr val="000000"/>
                </a:solidFill>
                <a:latin typeface="KaiTi"/>
                <a:ea typeface="KaiTi"/>
              </a:rPr>
              <a:t>图像的增强和复原</a:t>
            </a:r>
          </a:p>
          <a:p>
            <a:pPr marL="349758" indent="-349758">
              <a:buFont typeface="Wingdings" charset="0"/>
              <a:buChar char="ü"/>
            </a:pPr>
            <a:endParaRPr lang="zh-CN" sz="1800" b="0" i="0" strike="noStrike" spc="0">
              <a:solidFill>
                <a:srgbClr val="000000"/>
              </a:solidFill>
              <a:latin typeface="KaiTi"/>
              <a:ea typeface="KaiTi"/>
            </a:endParaRPr>
          </a:p>
        </p:txBody>
      </p:sp>
      <p:sp>
        <p:nvSpPr>
          <p:cNvPr id="26" name="文本框 25"/>
          <p:cNvSpPr txBox="1"/>
          <p:nvPr/>
        </p:nvSpPr>
        <p:spPr>
          <a:xfrm>
            <a:off x="804041" y="1453603"/>
            <a:ext cx="7957645" cy="1460500"/>
          </a:xfrm>
          <a:prstGeom prst="rect">
            <a:avLst/>
          </a:prstGeom>
          <a:ln w="12700">
            <a:prstDash val="solid"/>
          </a:ln>
        </p:spPr>
        <p:txBody>
          <a:bodyPr>
            <a:spAutoFit/>
          </a:bodyPr>
          <a:lstStyle/>
          <a:p>
            <a:pPr marL="349758" indent="-349758" algn="l" defTabSz="228600">
              <a:lnSpc>
                <a:spcPct val="100000"/>
              </a:lnSpc>
              <a:buFont typeface="Wingdings" charset="0"/>
              <a:buChar char="ü"/>
            </a:pPr>
            <a:r>
              <a:rPr lang="zh-CN" sz="1800" b="0" i="0" strike="noStrike" spc="0">
                <a:solidFill>
                  <a:srgbClr val="000000"/>
                </a:solidFill>
                <a:latin typeface="KaiTi"/>
                <a:ea typeface="KaiTi"/>
              </a:rPr>
              <a:t>图像压缩编码技术可以减少描述图像的数据量，以便节约图像存储的空间，减少图像的传输和处理时间。</a:t>
            </a:r>
          </a:p>
          <a:p>
            <a:pPr marL="349758" indent="-349758" algn="l" defTabSz="114300">
              <a:lnSpc>
                <a:spcPct val="100000"/>
              </a:lnSpc>
              <a:buFont typeface="Wingdings" charset="0"/>
              <a:buChar char="ü"/>
            </a:pPr>
            <a:r>
              <a:rPr lang="zh-CN" sz="1800" b="0" i="0" strike="noStrike" spc="0">
                <a:solidFill>
                  <a:srgbClr val="000000"/>
                </a:solidFill>
                <a:latin typeface="KaiTi"/>
                <a:ea typeface="KaiTi"/>
              </a:rPr>
              <a:t>图像压缩有无损压缩和有损压缩两种方式，编码是压缩技术中最重要的方法，在图像处理技术中是发展最早和应用最成熟的技术。</a:t>
            </a:r>
          </a:p>
          <a:p>
            <a:pPr marL="349758" indent="-349758" algn="l" defTabSz="50800">
              <a:lnSpc>
                <a:spcPct val="100000"/>
              </a:lnSpc>
              <a:buFont typeface="Wingdings" charset="0"/>
              <a:buChar char="ü"/>
            </a:pPr>
            <a:r>
              <a:rPr lang="zh-CN" sz="1800" b="0" i="0" strike="noStrike" spc="0">
                <a:solidFill>
                  <a:srgbClr val="000000"/>
                </a:solidFill>
                <a:latin typeface="KaiTi"/>
                <a:ea typeface="KaiTi"/>
              </a:rPr>
              <a:t>主要方法：</a:t>
            </a:r>
            <a:r>
              <a:rPr lang="zh-CN" sz="1800" b="0" i="0" strike="noStrike" spc="0">
                <a:solidFill>
                  <a:srgbClr val="FF0000"/>
                </a:solidFill>
                <a:latin typeface="KaiTi"/>
                <a:ea typeface="KaiTi"/>
              </a:rPr>
              <a:t>熵编码</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预测编码</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变换编码</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二值图像编码</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分形编码</a:t>
            </a:r>
            <a:r>
              <a:rPr lang="zh-CN" sz="1800" b="0" i="0" strike="noStrike" spc="0">
                <a:solidFill>
                  <a:srgbClr val="000000"/>
                </a:solidFill>
                <a:latin typeface="KaiTi"/>
                <a:ea typeface="KaiTi"/>
              </a:rPr>
              <a:t>……</a:t>
            </a:r>
          </a:p>
        </p:txBody>
      </p:sp>
      <p:sp>
        <p:nvSpPr>
          <p:cNvPr id="27" name="文本框 26"/>
          <p:cNvSpPr txBox="1"/>
          <p:nvPr/>
        </p:nvSpPr>
        <p:spPr>
          <a:xfrm>
            <a:off x="804041" y="3788365"/>
            <a:ext cx="7957645" cy="2012950"/>
          </a:xfrm>
          <a:prstGeom prst="rect">
            <a:avLst/>
          </a:prstGeom>
          <a:ln w="12700">
            <a:prstDash val="solid"/>
          </a:ln>
        </p:spPr>
        <p:txBody>
          <a:bodyPr>
            <a:spAutoFit/>
          </a:bodyPr>
          <a:lstStyle/>
          <a:p>
            <a:pPr marL="349758" indent="-349758" algn="l" defTabSz="114300">
              <a:lnSpc>
                <a:spcPct val="100000"/>
              </a:lnSpc>
              <a:buFont typeface="Wingdings" charset="0"/>
              <a:buChar char="ü"/>
            </a:pPr>
            <a:r>
              <a:rPr lang="zh-CN" sz="1800" b="0" i="0" strike="noStrike" spc="0">
                <a:solidFill>
                  <a:srgbClr val="000000"/>
                </a:solidFill>
                <a:latin typeface="KaiTi"/>
                <a:ea typeface="KaiTi"/>
              </a:rPr>
              <a:t>图像增强和复原的目的是为了改善图像的视觉效果，如去除图像噪声，提高图像的清晰度等。图像增强不考虑图像降质的原因，突出图像中感兴趣的部分。图像复原要求对图像降质的原因有所了解，根据图像降质过程建立“退化模型”，然后采用滤波的方法重建或恢复原来的图像。</a:t>
            </a:r>
          </a:p>
          <a:p>
            <a:pPr marL="349758" indent="-349758" algn="l" defTabSz="25400">
              <a:lnSpc>
                <a:spcPct val="100000"/>
              </a:lnSpc>
              <a:buFont typeface="Wingdings" charset="0"/>
              <a:buChar char="ü"/>
            </a:pPr>
            <a:r>
              <a:rPr lang="zh-CN" sz="1800" b="0" i="0" strike="noStrike" spc="0">
                <a:solidFill>
                  <a:srgbClr val="000000"/>
                </a:solidFill>
                <a:latin typeface="KaiTi"/>
                <a:ea typeface="KaiTi"/>
              </a:rPr>
              <a:t>主要方法：</a:t>
            </a:r>
            <a:r>
              <a:rPr lang="zh-CN" sz="1800" b="0" i="0" strike="noStrike" spc="0">
                <a:solidFill>
                  <a:srgbClr val="FF0000"/>
                </a:solidFill>
                <a:latin typeface="KaiTi"/>
                <a:ea typeface="KaiTi"/>
              </a:rPr>
              <a:t>灰度修正</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平滑</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几何校正</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图像锐化</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滤波增强</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维纳滤波</a:t>
            </a:r>
            <a:r>
              <a:rPr lang="zh-CN" sz="1800" b="0" i="0" strike="noStrike" spc="0">
                <a:solidFill>
                  <a:srgbClr val="000000"/>
                </a:solidFill>
                <a:latin typeface="KaiTi"/>
                <a:ea typeface="KaiTi"/>
              </a:rPr>
              <a:t>……</a:t>
            </a:r>
          </a:p>
          <a:p>
            <a:pPr marL="349758" indent="-349758" algn="l" defTabSz="114300">
              <a:lnSpc>
                <a:spcPct val="100000"/>
              </a:lnSpc>
              <a:buFont typeface="Wingdings" charset="0"/>
              <a:buChar char="ü"/>
            </a:pPr>
            <a:endParaRPr lang="zh-CN" sz="1800" b="0" i="0" strike="noStrike" spc="0">
              <a:solidFill>
                <a:srgbClr val="000000"/>
              </a:solidFill>
              <a:latin typeface="KaiTi"/>
              <a:ea typeface="KaiT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3"/>
          <p:cNvSpPr>
            <a:spLocks noGrp="1"/>
          </p:cNvSpPr>
          <p:nvPr/>
        </p:nvSpPr>
        <p:spPr>
          <a:xfrm>
            <a:off x="1053220" y="143120"/>
            <a:ext cx="5680723" cy="772648"/>
          </a:xfrm>
          <a:prstGeom prst="rect">
            <a:avLst/>
          </a:prstGeom>
        </p:spPr>
        <p:txBody>
          <a:bodyPr vert="horz" lIns="91440" tIns="45720" rIns="91440" bIns="45720" anchor="ctr">
            <a:normAutofit/>
          </a:bodyPr>
          <a:lstStyle>
            <a:lvl1pPr lvl="0" algn="l" defTabSz="914400">
              <a:lnSpc>
                <a:spcPct val="90000"/>
              </a:lnSpc>
              <a:spcBef>
                <a:spcPct val="0"/>
              </a:spcBef>
              <a:buNone/>
              <a:defRPr sz="3200" kern="1200">
                <a:solidFill>
                  <a:schemeClr val="tx1"/>
                </a:solidFill>
                <a:latin typeface="微软雅黑"/>
                <a:ea typeface="微软雅黑"/>
              </a:defRPr>
            </a:lvl1pPr>
          </a:lstStyle>
          <a:p>
            <a:r>
              <a:rPr lang="en-US">
                <a:latin typeface="KaiTi"/>
                <a:ea typeface="KaiTi"/>
              </a:rPr>
              <a:t>数字图像处理的主要研究内容</a:t>
            </a:r>
          </a:p>
        </p:txBody>
      </p:sp>
      <p:pic>
        <p:nvPicPr>
          <p:cNvPr id="4" name="图片 3"/>
          <p:cNvPicPr>
            <a:picLocks noChangeAspect="1"/>
          </p:cNvPicPr>
          <p:nvPr/>
        </p:nvPicPr>
        <p:blipFill>
          <a:blip r:embed="rId2"/>
          <a:stretch/>
        </p:blipFill>
        <p:spPr>
          <a:xfrm>
            <a:off x="2873266" y="915768"/>
            <a:ext cx="3923706" cy="2481248"/>
          </a:xfrm>
          <a:prstGeom prst="rect">
            <a:avLst/>
          </a:prstGeom>
        </p:spPr>
      </p:pic>
      <p:pic>
        <p:nvPicPr>
          <p:cNvPr id="5" name="图片 4"/>
          <p:cNvPicPr>
            <a:picLocks noChangeAspect="1"/>
          </p:cNvPicPr>
          <p:nvPr/>
        </p:nvPicPr>
        <p:blipFill>
          <a:blip r:embed="rId3"/>
          <a:stretch/>
        </p:blipFill>
        <p:spPr>
          <a:xfrm>
            <a:off x="2932205" y="3633936"/>
            <a:ext cx="3864767" cy="25569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hasCustomPrompt="1"/>
          </p:nvPr>
        </p:nvSpPr>
        <p:spPr>
          <a:xfrm>
            <a:off x="1053220" y="143120"/>
            <a:ext cx="5680723" cy="772648"/>
          </a:xfrm>
        </p:spPr>
        <p:txBody>
          <a:bodyPr vert="horz" anchor="ctr">
            <a:normAutofit/>
          </a:bodyPr>
          <a:lstStyle>
            <a:lvl1pPr lvl="0">
              <a:defRPr sz="3200">
                <a:latin typeface="微软雅黑"/>
                <a:ea typeface="微软雅黑"/>
              </a:defRPr>
            </a:lvl1pPr>
          </a:lstStyle>
          <a:p>
            <a:r>
              <a:rPr lang="zh-CN">
                <a:latin typeface="KaiTi"/>
                <a:ea typeface="KaiTi"/>
              </a:rPr>
              <a:t>数字图像处理的主要研究内容</a:t>
            </a:r>
          </a:p>
        </p:txBody>
      </p:sp>
      <p:sp>
        <p:nvSpPr>
          <p:cNvPr id="25" name="文本框 24"/>
          <p:cNvSpPr txBox="1"/>
          <p:nvPr/>
        </p:nvSpPr>
        <p:spPr>
          <a:xfrm>
            <a:off x="413845" y="1052348"/>
            <a:ext cx="8087710" cy="914400"/>
          </a:xfrm>
          <a:prstGeom prst="rect">
            <a:avLst/>
          </a:prstGeom>
          <a:ln w="12700">
            <a:prstDash val="solid"/>
          </a:ln>
        </p:spPr>
        <p:txBody>
          <a:bodyPr>
            <a:spAutoFit/>
          </a:bodyPr>
          <a:lstStyle/>
          <a:p>
            <a:pPr marL="0" indent="0">
              <a:buNone/>
            </a:pPr>
            <a:r>
              <a:rPr lang="en-US" sz="1800" b="0" i="0" strike="noStrike" spc="0">
                <a:solidFill>
                  <a:srgbClr val="000000"/>
                </a:solidFill>
                <a:latin typeface="KaiTi"/>
                <a:ea typeface="KaiTi"/>
              </a:rPr>
              <a:t>3. 图像分割</a:t>
            </a:r>
          </a:p>
          <a:p>
            <a:pPr marL="349758" indent="-349758">
              <a:buAutoNum type="arabicPeriod"/>
            </a:pPr>
            <a:endParaRPr lang="zh-CN" sz="1800" b="0" i="0" strike="noStrike" spc="0">
              <a:solidFill>
                <a:srgbClr val="000000"/>
              </a:solidFill>
              <a:latin typeface="KaiTi"/>
              <a:ea typeface="KaiTi"/>
            </a:endParaRPr>
          </a:p>
          <a:p>
            <a:pPr marL="349758" indent="-349758">
              <a:buFont typeface="Wingdings" charset="0"/>
              <a:buChar char="ü"/>
            </a:pPr>
            <a:endParaRPr lang="zh-CN" sz="1800" b="0" i="0" strike="noStrike" spc="0">
              <a:solidFill>
                <a:srgbClr val="000000"/>
              </a:solidFill>
              <a:latin typeface="KaiTi"/>
              <a:ea typeface="KaiTi"/>
            </a:endParaRPr>
          </a:p>
        </p:txBody>
      </p:sp>
      <p:sp>
        <p:nvSpPr>
          <p:cNvPr id="26" name="文本框 25"/>
          <p:cNvSpPr txBox="1"/>
          <p:nvPr/>
        </p:nvSpPr>
        <p:spPr>
          <a:xfrm>
            <a:off x="804041" y="1453603"/>
            <a:ext cx="7957645" cy="2559050"/>
          </a:xfrm>
          <a:prstGeom prst="rect">
            <a:avLst/>
          </a:prstGeom>
          <a:ln w="12700">
            <a:prstDash val="solid"/>
          </a:ln>
        </p:spPr>
        <p:txBody>
          <a:bodyPr>
            <a:spAutoFit/>
          </a:bodyPr>
          <a:lstStyle/>
          <a:p>
            <a:pPr marL="349758" indent="-349758" algn="l" defTabSz="50800">
              <a:lnSpc>
                <a:spcPct val="100000"/>
              </a:lnSpc>
              <a:buFont typeface="Wingdings" charset="0"/>
              <a:buChar char="ü"/>
            </a:pPr>
            <a:r>
              <a:rPr lang="zh-CN" sz="1800" b="0" i="0" strike="noStrike" spc="0">
                <a:solidFill>
                  <a:srgbClr val="000000"/>
                </a:solidFill>
                <a:latin typeface="KaiTi"/>
                <a:ea typeface="KaiTi"/>
              </a:rPr>
              <a:t>图像分割是数字图像处理中的关键技术之一。图像分割将图像中有意义的特征提取出来（物体的边缘、区域），它是进行进一步图像识别、分析和图像理解的基础。</a:t>
            </a:r>
          </a:p>
          <a:p>
            <a:pPr marL="349758" indent="-349758" algn="l" defTabSz="25400">
              <a:lnSpc>
                <a:spcPct val="100000"/>
              </a:lnSpc>
              <a:buFont typeface="Wingdings" charset="0"/>
              <a:buChar char="ü"/>
            </a:pPr>
            <a:r>
              <a:rPr lang="zh-CN" sz="1800" b="0" i="0" strike="noStrike" spc="0">
                <a:solidFill>
                  <a:srgbClr val="000000"/>
                </a:solidFill>
                <a:latin typeface="KaiTi"/>
                <a:ea typeface="KaiTi"/>
              </a:rPr>
              <a:t>虽然目前已研究出了不少边缘提取、区域分割的方法，但还没有一种普遍适用于各种图像的有效方法。对图像分割的研究还在不断的深入中，是目前图像处理研究的热点方向之一。</a:t>
            </a:r>
          </a:p>
          <a:p>
            <a:pPr marL="349758" indent="-349758" algn="l" defTabSz="12700">
              <a:lnSpc>
                <a:spcPct val="100000"/>
              </a:lnSpc>
              <a:buFont typeface="Wingdings" charset="0"/>
              <a:buChar char="ü"/>
            </a:pPr>
            <a:r>
              <a:rPr lang="zh-CN" sz="1800" b="0" i="0" strike="noStrike" spc="0">
                <a:solidFill>
                  <a:srgbClr val="000000"/>
                </a:solidFill>
                <a:latin typeface="KaiTi"/>
                <a:ea typeface="KaiTi"/>
              </a:rPr>
              <a:t>主要方法：</a:t>
            </a:r>
            <a:r>
              <a:rPr lang="zh-CN" sz="1800" b="0" i="0" strike="noStrike" spc="0">
                <a:solidFill>
                  <a:srgbClr val="FF0000"/>
                </a:solidFill>
                <a:latin typeface="KaiTi"/>
                <a:ea typeface="KaiTi"/>
              </a:rPr>
              <a:t>活动轮廓模型</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图像边缘检测</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灰度阈值分割</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基于纹理分割</a:t>
            </a:r>
            <a:r>
              <a:rPr lang="zh-CN" sz="1800" b="0" i="0" strike="noStrike" spc="0">
                <a:solidFill>
                  <a:srgbClr val="000000"/>
                </a:solidFill>
                <a:latin typeface="KaiTi"/>
                <a:ea typeface="KaiTi"/>
              </a:rPr>
              <a:t>、</a:t>
            </a:r>
            <a:r>
              <a:rPr lang="zh-CN" sz="1800" b="0" i="0" strike="noStrike" spc="0">
                <a:solidFill>
                  <a:srgbClr val="FF0000"/>
                </a:solidFill>
                <a:latin typeface="KaiTi"/>
                <a:ea typeface="KaiTi"/>
              </a:rPr>
              <a:t>区域增长</a:t>
            </a:r>
            <a:r>
              <a:rPr lang="zh-CN" sz="1800" b="0" i="0" strike="noStrike" spc="0">
                <a:solidFill>
                  <a:srgbClr val="000000"/>
                </a:solidFill>
                <a:latin typeface="KaiTi"/>
                <a:ea typeface="KaiTi"/>
              </a:rPr>
              <a:t>……</a:t>
            </a:r>
          </a:p>
          <a:p>
            <a:pPr marL="349758" indent="-349758" algn="l" defTabSz="12700">
              <a:lnSpc>
                <a:spcPct val="100000"/>
              </a:lnSpc>
              <a:buFont typeface="Wingdings" charset="0"/>
              <a:buChar char="ü"/>
            </a:pPr>
            <a:endParaRPr lang="zh-CN" sz="1800" b="0" i="0" strike="noStrike" spc="0">
              <a:solidFill>
                <a:srgbClr val="000000"/>
              </a:solidFill>
              <a:latin typeface="KaiTi"/>
              <a:ea typeface="KaiTi"/>
            </a:endParaRPr>
          </a:p>
        </p:txBody>
      </p:sp>
      <p:pic>
        <p:nvPicPr>
          <p:cNvPr id="27" name="图片 26"/>
          <p:cNvPicPr>
            <a:picLocks noChangeAspect="1"/>
          </p:cNvPicPr>
          <p:nvPr/>
        </p:nvPicPr>
        <p:blipFill>
          <a:blip r:embed="rId2"/>
          <a:stretch/>
        </p:blipFill>
        <p:spPr>
          <a:xfrm>
            <a:off x="1925364" y="3798083"/>
            <a:ext cx="5064672" cy="2526542"/>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1D1D1D"/>
      </a:dk1>
      <a:lt1>
        <a:srgbClr val="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自定义 1">
      <a:majorFont>
        <a:latin typeface="Calibri Light"/>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3174</TotalTime>
  <Words>3520</Words>
  <Application>Microsoft Office PowerPoint</Application>
  <PresentationFormat>全屏显示(4:3)</PresentationFormat>
  <Paragraphs>402</Paragraphs>
  <Slides>42</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42</vt:i4>
      </vt:variant>
    </vt:vector>
  </HeadingPairs>
  <TitlesOfParts>
    <vt:vector size="57" baseType="lpstr">
      <vt:lpstr>等线</vt:lpstr>
      <vt:lpstr>黑体</vt:lpstr>
      <vt:lpstr>楷体</vt:lpstr>
      <vt:lpstr>楷体</vt:lpstr>
      <vt:lpstr>宋体</vt:lpstr>
      <vt:lpstr>微软雅黑</vt:lpstr>
      <vt:lpstr>微软雅黑</vt:lpstr>
      <vt:lpstr>微软雅黑 Light</vt:lpstr>
      <vt:lpstr>Arial</vt:lpstr>
      <vt:lpstr>Calibri</vt:lpstr>
      <vt:lpstr>Calibri Light</vt:lpstr>
      <vt:lpstr>Times New Roman</vt:lpstr>
      <vt:lpstr>Wingdings</vt:lpstr>
      <vt:lpstr>Office 主题​​</vt:lpstr>
      <vt:lpstr>1_Office 主题​​</vt:lpstr>
      <vt:lpstr>图像处理</vt:lpstr>
      <vt:lpstr>图像和数字图像</vt:lpstr>
      <vt:lpstr>图像和数字图像</vt:lpstr>
      <vt:lpstr>图像和数字图像</vt:lpstr>
      <vt:lpstr>图像和数字图像</vt:lpstr>
      <vt:lpstr>图像技术和图像工程</vt:lpstr>
      <vt:lpstr>数字图像处理的主要研究内容</vt:lpstr>
      <vt:lpstr>PowerPoint 演示文稿</vt:lpstr>
      <vt:lpstr>数字图像处理的主要研究内容</vt:lpstr>
      <vt:lpstr>数字图像处理的主要研究内容</vt:lpstr>
      <vt:lpstr>数字图像处理的主要研究内容</vt:lpstr>
      <vt:lpstr>数字图像处理的应用领域</vt:lpstr>
      <vt:lpstr>数字图像的表示</vt:lpstr>
      <vt:lpstr>数字图像的像素表示</vt:lpstr>
      <vt:lpstr>数字图像的像素表示</vt:lpstr>
      <vt:lpstr>数字图像的像素表示</vt:lpstr>
      <vt:lpstr>像素间联系</vt:lpstr>
      <vt:lpstr>灰度图像的矩阵表示</vt:lpstr>
      <vt:lpstr>彩色图像的矩阵表示</vt:lpstr>
      <vt:lpstr>图像的采样和量化</vt:lpstr>
      <vt:lpstr>图像采样</vt:lpstr>
      <vt:lpstr>图像量化</vt:lpstr>
      <vt:lpstr>图像空间分辨率变化产生的效果</vt:lpstr>
      <vt:lpstr>PowerPoint 演示文稿</vt:lpstr>
      <vt:lpstr>图像灰度分辨率变化产生的效果</vt:lpstr>
      <vt:lpstr>PowerPoint 演示文稿</vt:lpstr>
      <vt:lpstr>基于matlab图像处理基础</vt:lpstr>
      <vt:lpstr>基于matlab图像处理基础</vt:lpstr>
      <vt:lpstr>基于matlab图像处理基础</vt:lpstr>
      <vt:lpstr>基于matlab图像处理基础</vt:lpstr>
      <vt:lpstr>图像的直方图</vt:lpstr>
      <vt:lpstr>图像的直方图</vt:lpstr>
      <vt:lpstr>图像边缘检测</vt:lpstr>
      <vt:lpstr>图像边缘检测</vt:lpstr>
      <vt:lpstr>图像边缘检测</vt:lpstr>
      <vt:lpstr>图像边缘检测</vt:lpstr>
      <vt:lpstr>变分法</vt:lpstr>
      <vt:lpstr>变分法</vt:lpstr>
      <vt:lpstr>变分法</vt:lpstr>
      <vt:lpstr>梯度下降流</vt:lpstr>
      <vt:lpstr>梯度下降法</vt:lpstr>
      <vt:lpstr>梯度下降法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哈尔滨工业大学主题模板</dc:title>
  <dc:creator>fc</dc:creator>
  <cp:lastModifiedBy>HITSZ</cp:lastModifiedBy>
  <cp:revision>47</cp:revision>
  <cp:lastPrinted>2023-05-15T16:06:57Z</cp:lastPrinted>
  <dcterms:modified xsi:type="dcterms:W3CDTF">2023-05-18T04:20:57Z</dcterms:modified>
</cp:coreProperties>
</file>